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313" r:id="rId4"/>
    <p:sldId id="300" r:id="rId5"/>
    <p:sldId id="262" r:id="rId6"/>
    <p:sldId id="264" r:id="rId7"/>
    <p:sldId id="263" r:id="rId8"/>
    <p:sldId id="314" r:id="rId9"/>
    <p:sldId id="315" r:id="rId10"/>
    <p:sldId id="316" r:id="rId11"/>
    <p:sldId id="271" r:id="rId12"/>
    <p:sldId id="272" r:id="rId13"/>
    <p:sldId id="273" r:id="rId14"/>
    <p:sldId id="277" r:id="rId15"/>
    <p:sldId id="318" r:id="rId16"/>
    <p:sldId id="319" r:id="rId17"/>
    <p:sldId id="320" r:id="rId18"/>
    <p:sldId id="321" r:id="rId19"/>
    <p:sldId id="283" r:id="rId20"/>
    <p:sldId id="278" r:id="rId21"/>
    <p:sldId id="317" r:id="rId22"/>
    <p:sldId id="322" r:id="rId23"/>
    <p:sldId id="323" r:id="rId24"/>
    <p:sldId id="290" r:id="rId25"/>
    <p:sldId id="291" r:id="rId26"/>
    <p:sldId id="293" r:id="rId27"/>
    <p:sldId id="295" r:id="rId28"/>
    <p:sldId id="32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BF608-2420-476F-B97A-09C64F243EE3}" v="21" dt="2022-05-13T15:56:15.676"/>
    <p1510:client id="{E20E262A-D79B-4428-9B34-3CEC3A6F67F3}" v="38" dt="2022-05-13T07:11:18.985"/>
    <p1510:client id="{F6886E9E-17A5-429B-86F8-CDB5FF397A4A}" v="34" dt="2022-05-13T06:25:45.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08" autoAdjust="0"/>
    <p:restoredTop sz="94660"/>
  </p:normalViewPr>
  <p:slideViewPr>
    <p:cSldViewPr snapToGrid="0">
      <p:cViewPr varScale="1">
        <p:scale>
          <a:sx n="80" d="100"/>
          <a:sy n="80" d="100"/>
        </p:scale>
        <p:origin x="8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HAMMAD NAZHAN BIN RAMLI" userId="a39b014c-4f7f-4c1a-90c1-678384d8a843" providerId="ADAL" clId="{DC8323A3-A953-421B-BEE2-B47189020754}"/>
    <pc:docChg chg="undo custSel addSld delSld modSld sldOrd">
      <pc:chgData name="MUHAMMAD NAZHAN BIN RAMLI" userId="a39b014c-4f7f-4c1a-90c1-678384d8a843" providerId="ADAL" clId="{DC8323A3-A953-421B-BEE2-B47189020754}" dt="2022-04-10T23:29:07.885" v="4104" actId="47"/>
      <pc:docMkLst>
        <pc:docMk/>
      </pc:docMkLst>
      <pc:sldChg chg="addSp modSp mod">
        <pc:chgData name="MUHAMMAD NAZHAN BIN RAMLI" userId="a39b014c-4f7f-4c1a-90c1-678384d8a843" providerId="ADAL" clId="{DC8323A3-A953-421B-BEE2-B47189020754}" dt="2022-04-10T23:29:00.167" v="4102" actId="1076"/>
        <pc:sldMkLst>
          <pc:docMk/>
          <pc:sldMk cId="555111805" sldId="256"/>
        </pc:sldMkLst>
        <pc:spChg chg="mod">
          <ac:chgData name="MUHAMMAD NAZHAN BIN RAMLI" userId="a39b014c-4f7f-4c1a-90c1-678384d8a843" providerId="ADAL" clId="{DC8323A3-A953-421B-BEE2-B47189020754}" dt="2022-04-10T23:28:37.701" v="4049" actId="1076"/>
          <ac:spMkLst>
            <pc:docMk/>
            <pc:sldMk cId="555111805" sldId="256"/>
            <ac:spMk id="2" creationId="{68FF2690-C99E-4BE3-8028-C5F208E79BE4}"/>
          </ac:spMkLst>
        </pc:spChg>
        <pc:spChg chg="add mod">
          <ac:chgData name="MUHAMMAD NAZHAN BIN RAMLI" userId="a39b014c-4f7f-4c1a-90c1-678384d8a843" providerId="ADAL" clId="{DC8323A3-A953-421B-BEE2-B47189020754}" dt="2022-04-10T23:29:00.167" v="4102" actId="1076"/>
          <ac:spMkLst>
            <pc:docMk/>
            <pc:sldMk cId="555111805" sldId="256"/>
            <ac:spMk id="3" creationId="{CBA72146-C6C2-4CC0-BC3D-F62B40E005A5}"/>
          </ac:spMkLst>
        </pc:spChg>
      </pc:sldChg>
      <pc:sldChg chg="addSp delSp modSp new mod">
        <pc:chgData name="MUHAMMAD NAZHAN BIN RAMLI" userId="a39b014c-4f7f-4c1a-90c1-678384d8a843" providerId="ADAL" clId="{DC8323A3-A953-421B-BEE2-B47189020754}" dt="2022-04-08T07:22:13.271" v="1124" actId="20577"/>
        <pc:sldMkLst>
          <pc:docMk/>
          <pc:sldMk cId="3829090426" sldId="263"/>
        </pc:sldMkLst>
        <pc:spChg chg="del mod">
          <ac:chgData name="MUHAMMAD NAZHAN BIN RAMLI" userId="a39b014c-4f7f-4c1a-90c1-678384d8a843" providerId="ADAL" clId="{DC8323A3-A953-421B-BEE2-B47189020754}" dt="2022-04-07T16:02:55.113" v="129" actId="478"/>
          <ac:spMkLst>
            <pc:docMk/>
            <pc:sldMk cId="3829090426" sldId="263"/>
            <ac:spMk id="2" creationId="{280A1D65-3F18-49E5-AFEA-F9883F0297DE}"/>
          </ac:spMkLst>
        </pc:spChg>
        <pc:spChg chg="del mod">
          <ac:chgData name="MUHAMMAD NAZHAN BIN RAMLI" userId="a39b014c-4f7f-4c1a-90c1-678384d8a843" providerId="ADAL" clId="{DC8323A3-A953-421B-BEE2-B47189020754}" dt="2022-04-07T16:03:21.405" v="169" actId="478"/>
          <ac:spMkLst>
            <pc:docMk/>
            <pc:sldMk cId="3829090426" sldId="263"/>
            <ac:spMk id="3" creationId="{1390EAC9-8258-4589-A14B-27C94BAF1225}"/>
          </ac:spMkLst>
        </pc:spChg>
        <pc:spChg chg="add mod">
          <ac:chgData name="MUHAMMAD NAZHAN BIN RAMLI" userId="a39b014c-4f7f-4c1a-90c1-678384d8a843" providerId="ADAL" clId="{DC8323A3-A953-421B-BEE2-B47189020754}" dt="2022-04-08T02:29:59.462" v="611" actId="14100"/>
          <ac:spMkLst>
            <pc:docMk/>
            <pc:sldMk cId="3829090426" sldId="263"/>
            <ac:spMk id="4" creationId="{1F7BE829-D7BA-48DE-9450-D6B9FCCE2073}"/>
          </ac:spMkLst>
        </pc:spChg>
        <pc:spChg chg="add mod">
          <ac:chgData name="MUHAMMAD NAZHAN BIN RAMLI" userId="a39b014c-4f7f-4c1a-90c1-678384d8a843" providerId="ADAL" clId="{DC8323A3-A953-421B-BEE2-B47189020754}" dt="2022-04-08T07:02:29.729" v="925" actId="14100"/>
          <ac:spMkLst>
            <pc:docMk/>
            <pc:sldMk cId="3829090426" sldId="263"/>
            <ac:spMk id="6" creationId="{E08C915C-6687-4162-BEE9-2801D1F1478C}"/>
          </ac:spMkLst>
        </pc:spChg>
        <pc:spChg chg="add mod">
          <ac:chgData name="MUHAMMAD NAZHAN BIN RAMLI" userId="a39b014c-4f7f-4c1a-90c1-678384d8a843" providerId="ADAL" clId="{DC8323A3-A953-421B-BEE2-B47189020754}" dt="2022-04-08T07:22:13.271" v="1124" actId="20577"/>
          <ac:spMkLst>
            <pc:docMk/>
            <pc:sldMk cId="3829090426" sldId="263"/>
            <ac:spMk id="9" creationId="{AA366AA0-D602-4E47-96DD-C0C88F5B40DF}"/>
          </ac:spMkLst>
        </pc:spChg>
        <pc:spChg chg="add mod">
          <ac:chgData name="MUHAMMAD NAZHAN BIN RAMLI" userId="a39b014c-4f7f-4c1a-90c1-678384d8a843" providerId="ADAL" clId="{DC8323A3-A953-421B-BEE2-B47189020754}" dt="2022-04-08T06:30:41.115" v="777" actId="1076"/>
          <ac:spMkLst>
            <pc:docMk/>
            <pc:sldMk cId="3829090426" sldId="263"/>
            <ac:spMk id="12" creationId="{C558A8D9-A2DE-4378-AF07-95DE6121EF73}"/>
          </ac:spMkLst>
        </pc:spChg>
        <pc:picChg chg="add mod">
          <ac:chgData name="MUHAMMAD NAZHAN BIN RAMLI" userId="a39b014c-4f7f-4c1a-90c1-678384d8a843" providerId="ADAL" clId="{DC8323A3-A953-421B-BEE2-B47189020754}" dt="2022-04-08T02:30:31.755" v="622" actId="14100"/>
          <ac:picMkLst>
            <pc:docMk/>
            <pc:sldMk cId="3829090426" sldId="263"/>
            <ac:picMk id="8" creationId="{43EC0EE7-161E-400D-AEAC-B829D42CD1A3}"/>
          </ac:picMkLst>
        </pc:picChg>
        <pc:picChg chg="add mod modCrop">
          <ac:chgData name="MUHAMMAD NAZHAN BIN RAMLI" userId="a39b014c-4f7f-4c1a-90c1-678384d8a843" providerId="ADAL" clId="{DC8323A3-A953-421B-BEE2-B47189020754}" dt="2022-04-08T02:30:33.929" v="623" actId="1076"/>
          <ac:picMkLst>
            <pc:docMk/>
            <pc:sldMk cId="3829090426" sldId="263"/>
            <ac:picMk id="11" creationId="{A6944260-DFCC-403E-82D6-3DB148E4B944}"/>
          </ac:picMkLst>
        </pc:picChg>
        <pc:picChg chg="add mod">
          <ac:chgData name="MUHAMMAD NAZHAN BIN RAMLI" userId="a39b014c-4f7f-4c1a-90c1-678384d8a843" providerId="ADAL" clId="{DC8323A3-A953-421B-BEE2-B47189020754}" dt="2022-04-08T02:30:03.193" v="612" actId="14100"/>
          <ac:picMkLst>
            <pc:docMk/>
            <pc:sldMk cId="3829090426" sldId="263"/>
            <ac:picMk id="3074" creationId="{1B8424F9-1EBC-4834-8595-939D20406C24}"/>
          </ac:picMkLst>
        </pc:picChg>
      </pc:sldChg>
      <pc:sldChg chg="delSp modSp new mod">
        <pc:chgData name="MUHAMMAD NAZHAN BIN RAMLI" userId="a39b014c-4f7f-4c1a-90c1-678384d8a843" providerId="ADAL" clId="{DC8323A3-A953-421B-BEE2-B47189020754}" dt="2022-04-08T08:32:54.294" v="1205"/>
        <pc:sldMkLst>
          <pc:docMk/>
          <pc:sldMk cId="1145443115" sldId="264"/>
        </pc:sldMkLst>
        <pc:spChg chg="mod">
          <ac:chgData name="MUHAMMAD NAZHAN BIN RAMLI" userId="a39b014c-4f7f-4c1a-90c1-678384d8a843" providerId="ADAL" clId="{DC8323A3-A953-421B-BEE2-B47189020754}" dt="2022-04-08T08:32:54.294" v="1205"/>
          <ac:spMkLst>
            <pc:docMk/>
            <pc:sldMk cId="1145443115" sldId="264"/>
            <ac:spMk id="2" creationId="{967501E7-A287-42A8-A877-BDB1091AFDB8}"/>
          </ac:spMkLst>
        </pc:spChg>
        <pc:spChg chg="del">
          <ac:chgData name="MUHAMMAD NAZHAN BIN RAMLI" userId="a39b014c-4f7f-4c1a-90c1-678384d8a843" providerId="ADAL" clId="{DC8323A3-A953-421B-BEE2-B47189020754}" dt="2022-04-07T16:02:21.779" v="93" actId="478"/>
          <ac:spMkLst>
            <pc:docMk/>
            <pc:sldMk cId="1145443115" sldId="264"/>
            <ac:spMk id="3" creationId="{469035C2-26A0-481C-9CBB-F0E3A66F332E}"/>
          </ac:spMkLst>
        </pc:spChg>
      </pc:sldChg>
      <pc:sldChg chg="addSp delSp modSp new mod">
        <pc:chgData name="MUHAMMAD NAZHAN BIN RAMLI" userId="a39b014c-4f7f-4c1a-90c1-678384d8a843" providerId="ADAL" clId="{DC8323A3-A953-421B-BEE2-B47189020754}" dt="2022-04-07T16:05:23.801" v="179" actId="1076"/>
        <pc:sldMkLst>
          <pc:docMk/>
          <pc:sldMk cId="192837780" sldId="265"/>
        </pc:sldMkLst>
        <pc:spChg chg="del">
          <ac:chgData name="MUHAMMAD NAZHAN BIN RAMLI" userId="a39b014c-4f7f-4c1a-90c1-678384d8a843" providerId="ADAL" clId="{DC8323A3-A953-421B-BEE2-B47189020754}" dt="2022-04-07T16:05:19.352" v="177" actId="478"/>
          <ac:spMkLst>
            <pc:docMk/>
            <pc:sldMk cId="192837780" sldId="265"/>
            <ac:spMk id="2" creationId="{E502F684-D738-44D7-86B7-23CD4A2E9F08}"/>
          </ac:spMkLst>
        </pc:spChg>
        <pc:spChg chg="del">
          <ac:chgData name="MUHAMMAD NAZHAN BIN RAMLI" userId="a39b014c-4f7f-4c1a-90c1-678384d8a843" providerId="ADAL" clId="{DC8323A3-A953-421B-BEE2-B47189020754}" dt="2022-04-07T16:05:18.616" v="176" actId="478"/>
          <ac:spMkLst>
            <pc:docMk/>
            <pc:sldMk cId="192837780" sldId="265"/>
            <ac:spMk id="3" creationId="{AB9701A2-3A74-456D-9F6A-88EA879BAE67}"/>
          </ac:spMkLst>
        </pc:spChg>
        <pc:picChg chg="add mod">
          <ac:chgData name="MUHAMMAD NAZHAN BIN RAMLI" userId="a39b014c-4f7f-4c1a-90c1-678384d8a843" providerId="ADAL" clId="{DC8323A3-A953-421B-BEE2-B47189020754}" dt="2022-04-07T16:05:23.801" v="179" actId="1076"/>
          <ac:picMkLst>
            <pc:docMk/>
            <pc:sldMk cId="192837780" sldId="265"/>
            <ac:picMk id="4098" creationId="{DE021C1A-C926-4EE5-9FBF-6EF1079D07D2}"/>
          </ac:picMkLst>
        </pc:picChg>
      </pc:sldChg>
      <pc:sldChg chg="addSp delSp modSp new mod ord">
        <pc:chgData name="MUHAMMAD NAZHAN BIN RAMLI" userId="a39b014c-4f7f-4c1a-90c1-678384d8a843" providerId="ADAL" clId="{DC8323A3-A953-421B-BEE2-B47189020754}" dt="2022-04-08T08:27:40.960" v="1153" actId="207"/>
        <pc:sldMkLst>
          <pc:docMk/>
          <pc:sldMk cId="981013998" sldId="266"/>
        </pc:sldMkLst>
        <pc:spChg chg="mod">
          <ac:chgData name="MUHAMMAD NAZHAN BIN RAMLI" userId="a39b014c-4f7f-4c1a-90c1-678384d8a843" providerId="ADAL" clId="{DC8323A3-A953-421B-BEE2-B47189020754}" dt="2022-04-08T07:14:43.913" v="1017" actId="20577"/>
          <ac:spMkLst>
            <pc:docMk/>
            <pc:sldMk cId="981013998" sldId="266"/>
            <ac:spMk id="2" creationId="{2C168E35-331F-4170-917D-0678268F9EB1}"/>
          </ac:spMkLst>
        </pc:spChg>
        <pc:spChg chg="del">
          <ac:chgData name="MUHAMMAD NAZHAN BIN RAMLI" userId="a39b014c-4f7f-4c1a-90c1-678384d8a843" providerId="ADAL" clId="{DC8323A3-A953-421B-BEE2-B47189020754}" dt="2022-04-07T16:17:57.954" v="410"/>
          <ac:spMkLst>
            <pc:docMk/>
            <pc:sldMk cId="981013998" sldId="266"/>
            <ac:spMk id="3" creationId="{75B89FC4-7807-4758-BC1F-FFB67D36285B}"/>
          </ac:spMkLst>
        </pc:spChg>
        <pc:spChg chg="add del mod">
          <ac:chgData name="MUHAMMAD NAZHAN BIN RAMLI" userId="a39b014c-4f7f-4c1a-90c1-678384d8a843" providerId="ADAL" clId="{DC8323A3-A953-421B-BEE2-B47189020754}" dt="2022-04-08T02:23:38.216" v="560" actId="478"/>
          <ac:spMkLst>
            <pc:docMk/>
            <pc:sldMk cId="981013998" sldId="266"/>
            <ac:spMk id="5" creationId="{1C6D7851-12A1-42E4-9CBF-62FE0402E924}"/>
          </ac:spMkLst>
        </pc:spChg>
        <pc:spChg chg="add mod">
          <ac:chgData name="MUHAMMAD NAZHAN BIN RAMLI" userId="a39b014c-4f7f-4c1a-90c1-678384d8a843" providerId="ADAL" clId="{DC8323A3-A953-421B-BEE2-B47189020754}" dt="2022-04-08T08:27:40.960" v="1153" actId="207"/>
          <ac:spMkLst>
            <pc:docMk/>
            <pc:sldMk cId="981013998" sldId="266"/>
            <ac:spMk id="6" creationId="{8FD8843B-2C60-4E0C-9F0B-C14285C41580}"/>
          </ac:spMkLst>
        </pc:spChg>
        <pc:spChg chg="add del">
          <ac:chgData name="MUHAMMAD NAZHAN BIN RAMLI" userId="a39b014c-4f7f-4c1a-90c1-678384d8a843" providerId="ADAL" clId="{DC8323A3-A953-421B-BEE2-B47189020754}" dt="2022-04-08T07:09:42.551" v="959" actId="22"/>
          <ac:spMkLst>
            <pc:docMk/>
            <pc:sldMk cId="981013998" sldId="266"/>
            <ac:spMk id="10" creationId="{F2840097-97FD-4C26-ABA7-B0A3A7762955}"/>
          </ac:spMkLst>
        </pc:spChg>
        <pc:spChg chg="add mod">
          <ac:chgData name="MUHAMMAD NAZHAN BIN RAMLI" userId="a39b014c-4f7f-4c1a-90c1-678384d8a843" providerId="ADAL" clId="{DC8323A3-A953-421B-BEE2-B47189020754}" dt="2022-04-08T07:22:32.897" v="1149" actId="1076"/>
          <ac:spMkLst>
            <pc:docMk/>
            <pc:sldMk cId="981013998" sldId="266"/>
            <ac:spMk id="11" creationId="{C8685792-E44D-4E60-9E3A-FD5DD5858D68}"/>
          </ac:spMkLst>
        </pc:spChg>
        <pc:picChg chg="add mod">
          <ac:chgData name="MUHAMMAD NAZHAN BIN RAMLI" userId="a39b014c-4f7f-4c1a-90c1-678384d8a843" providerId="ADAL" clId="{DC8323A3-A953-421B-BEE2-B47189020754}" dt="2022-04-08T07:21:59.669" v="1101" actId="1076"/>
          <ac:picMkLst>
            <pc:docMk/>
            <pc:sldMk cId="981013998" sldId="266"/>
            <ac:picMk id="7" creationId="{C056D32B-36FE-4DE7-B588-33C94E969D83}"/>
          </ac:picMkLst>
        </pc:picChg>
        <pc:picChg chg="add mod">
          <ac:chgData name="MUHAMMAD NAZHAN BIN RAMLI" userId="a39b014c-4f7f-4c1a-90c1-678384d8a843" providerId="ADAL" clId="{DC8323A3-A953-421B-BEE2-B47189020754}" dt="2022-04-08T07:03:12.135" v="954" actId="732"/>
          <ac:picMkLst>
            <pc:docMk/>
            <pc:sldMk cId="981013998" sldId="266"/>
            <ac:picMk id="5122" creationId="{1B923EB9-E96F-42E9-9152-8D6D8B5694B2}"/>
          </ac:picMkLst>
        </pc:picChg>
      </pc:sldChg>
      <pc:sldChg chg="addSp delSp modSp new del mod ord setBg modAnim">
        <pc:chgData name="MUHAMMAD NAZHAN BIN RAMLI" userId="a39b014c-4f7f-4c1a-90c1-678384d8a843" providerId="ADAL" clId="{DC8323A3-A953-421B-BEE2-B47189020754}" dt="2022-04-09T03:46:00.547" v="2930" actId="47"/>
        <pc:sldMkLst>
          <pc:docMk/>
          <pc:sldMk cId="1417865972" sldId="267"/>
        </pc:sldMkLst>
        <pc:spChg chg="del">
          <ac:chgData name="MUHAMMAD NAZHAN BIN RAMLI" userId="a39b014c-4f7f-4c1a-90c1-678384d8a843" providerId="ADAL" clId="{DC8323A3-A953-421B-BEE2-B47189020754}" dt="2022-04-08T02:13:32.325" v="528" actId="478"/>
          <ac:spMkLst>
            <pc:docMk/>
            <pc:sldMk cId="1417865972" sldId="267"/>
            <ac:spMk id="2" creationId="{149FC05F-FD2E-42DB-942E-8836F19FAFB3}"/>
          </ac:spMkLst>
        </pc:spChg>
        <pc:spChg chg="del">
          <ac:chgData name="MUHAMMAD NAZHAN BIN RAMLI" userId="a39b014c-4f7f-4c1a-90c1-678384d8a843" providerId="ADAL" clId="{DC8323A3-A953-421B-BEE2-B47189020754}" dt="2022-04-08T02:13:31.358" v="527" actId="478"/>
          <ac:spMkLst>
            <pc:docMk/>
            <pc:sldMk cId="1417865972" sldId="267"/>
            <ac:spMk id="3" creationId="{BCF2D05C-8EE8-47ED-ACFF-9EC8C79D6CA2}"/>
          </ac:spMkLst>
        </pc:spChg>
        <pc:spChg chg="add del">
          <ac:chgData name="MUHAMMAD NAZHAN BIN RAMLI" userId="a39b014c-4f7f-4c1a-90c1-678384d8a843" providerId="ADAL" clId="{DC8323A3-A953-421B-BEE2-B47189020754}" dt="2022-04-08T02:19:02.484" v="548" actId="26606"/>
          <ac:spMkLst>
            <pc:docMk/>
            <pc:sldMk cId="1417865972" sldId="267"/>
            <ac:spMk id="11" creationId="{A9F529C3-C941-49FD-8C67-82F134F64BDB}"/>
          </ac:spMkLst>
        </pc:spChg>
        <pc:spChg chg="add del">
          <ac:chgData name="MUHAMMAD NAZHAN BIN RAMLI" userId="a39b014c-4f7f-4c1a-90c1-678384d8a843" providerId="ADAL" clId="{DC8323A3-A953-421B-BEE2-B47189020754}" dt="2022-04-08T02:19:02.484" v="548" actId="26606"/>
          <ac:spMkLst>
            <pc:docMk/>
            <pc:sldMk cId="1417865972" sldId="267"/>
            <ac:spMk id="13" creationId="{20586029-32A0-47E5-9AEC-AE3ABA6B94D0}"/>
          </ac:spMkLst>
        </pc:spChg>
        <pc:picChg chg="add mod ord">
          <ac:chgData name="MUHAMMAD NAZHAN BIN RAMLI" userId="a39b014c-4f7f-4c1a-90c1-678384d8a843" providerId="ADAL" clId="{DC8323A3-A953-421B-BEE2-B47189020754}" dt="2022-04-08T02:19:17.248" v="554" actId="1076"/>
          <ac:picMkLst>
            <pc:docMk/>
            <pc:sldMk cId="1417865972" sldId="267"/>
            <ac:picMk id="4" creationId="{4C219C85-7DC3-4B57-B63D-07B3BF174DFE}"/>
          </ac:picMkLst>
        </pc:picChg>
        <pc:picChg chg="add del mod">
          <ac:chgData name="MUHAMMAD NAZHAN BIN RAMLI" userId="a39b014c-4f7f-4c1a-90c1-678384d8a843" providerId="ADAL" clId="{DC8323A3-A953-421B-BEE2-B47189020754}" dt="2022-04-09T03:14:18.877" v="2863" actId="21"/>
          <ac:picMkLst>
            <pc:docMk/>
            <pc:sldMk cId="1417865972" sldId="267"/>
            <ac:picMk id="6" creationId="{F8CB9FBD-A79F-433F-8307-10F6E70D39B9}"/>
          </ac:picMkLst>
        </pc:picChg>
        <pc:cxnChg chg="add del">
          <ac:chgData name="MUHAMMAD NAZHAN BIN RAMLI" userId="a39b014c-4f7f-4c1a-90c1-678384d8a843" providerId="ADAL" clId="{DC8323A3-A953-421B-BEE2-B47189020754}" dt="2022-04-08T02:19:02.484" v="548" actId="26606"/>
          <ac:cxnSpMkLst>
            <pc:docMk/>
            <pc:sldMk cId="1417865972" sldId="267"/>
            <ac:cxnSpMk id="15" creationId="{8C730EAB-A532-4295-A302-FB4B90DB9F5E}"/>
          </ac:cxnSpMkLst>
        </pc:cxnChg>
      </pc:sldChg>
      <pc:sldChg chg="addSp delSp modSp new mod ord">
        <pc:chgData name="MUHAMMAD NAZHAN BIN RAMLI" userId="a39b014c-4f7f-4c1a-90c1-678384d8a843" providerId="ADAL" clId="{DC8323A3-A953-421B-BEE2-B47189020754}" dt="2022-04-08T10:03:14.305" v="1371" actId="1076"/>
        <pc:sldMkLst>
          <pc:docMk/>
          <pc:sldMk cId="2295311922" sldId="268"/>
        </pc:sldMkLst>
        <pc:spChg chg="del">
          <ac:chgData name="MUHAMMAD NAZHAN BIN RAMLI" userId="a39b014c-4f7f-4c1a-90c1-678384d8a843" providerId="ADAL" clId="{DC8323A3-A953-421B-BEE2-B47189020754}" dt="2022-04-08T02:19:33.666" v="557" actId="478"/>
          <ac:spMkLst>
            <pc:docMk/>
            <pc:sldMk cId="2295311922" sldId="268"/>
            <ac:spMk id="2" creationId="{BCE94215-C70F-473C-97E7-BDA0B7CD4E16}"/>
          </ac:spMkLst>
        </pc:spChg>
        <pc:spChg chg="del">
          <ac:chgData name="MUHAMMAD NAZHAN BIN RAMLI" userId="a39b014c-4f7f-4c1a-90c1-678384d8a843" providerId="ADAL" clId="{DC8323A3-A953-421B-BEE2-B47189020754}" dt="2022-04-08T02:19:34.542" v="558" actId="478"/>
          <ac:spMkLst>
            <pc:docMk/>
            <pc:sldMk cId="2295311922" sldId="268"/>
            <ac:spMk id="3" creationId="{8B88B749-16BE-41DA-9B90-930820A705C6}"/>
          </ac:spMkLst>
        </pc:spChg>
        <pc:spChg chg="add mod">
          <ac:chgData name="MUHAMMAD NAZHAN BIN RAMLI" userId="a39b014c-4f7f-4c1a-90c1-678384d8a843" providerId="ADAL" clId="{DC8323A3-A953-421B-BEE2-B47189020754}" dt="2022-04-08T07:13:28.788" v="976" actId="20577"/>
          <ac:spMkLst>
            <pc:docMk/>
            <pc:sldMk cId="2295311922" sldId="268"/>
            <ac:spMk id="4" creationId="{34BA78D0-6E5B-448C-82ED-94B915C3A96A}"/>
          </ac:spMkLst>
        </pc:spChg>
        <pc:spChg chg="add mod">
          <ac:chgData name="MUHAMMAD NAZHAN BIN RAMLI" userId="a39b014c-4f7f-4c1a-90c1-678384d8a843" providerId="ADAL" clId="{DC8323A3-A953-421B-BEE2-B47189020754}" dt="2022-04-08T08:27:51.233" v="1154" actId="1076"/>
          <ac:spMkLst>
            <pc:docMk/>
            <pc:sldMk cId="2295311922" sldId="268"/>
            <ac:spMk id="5" creationId="{F6D95EF3-8785-4F40-959C-C89D09034BC5}"/>
          </ac:spMkLst>
        </pc:spChg>
        <pc:spChg chg="add mod">
          <ac:chgData name="MUHAMMAD NAZHAN BIN RAMLI" userId="a39b014c-4f7f-4c1a-90c1-678384d8a843" providerId="ADAL" clId="{DC8323A3-A953-421B-BEE2-B47189020754}" dt="2022-04-08T07:17:50.504" v="1085" actId="1076"/>
          <ac:spMkLst>
            <pc:docMk/>
            <pc:sldMk cId="2295311922" sldId="268"/>
            <ac:spMk id="8" creationId="{550015CC-1306-4C69-8A37-49536F53691E}"/>
          </ac:spMkLst>
        </pc:spChg>
        <pc:spChg chg="add mod">
          <ac:chgData name="MUHAMMAD NAZHAN BIN RAMLI" userId="a39b014c-4f7f-4c1a-90c1-678384d8a843" providerId="ADAL" clId="{DC8323A3-A953-421B-BEE2-B47189020754}" dt="2022-04-08T10:03:14.305" v="1371" actId="1076"/>
          <ac:spMkLst>
            <pc:docMk/>
            <pc:sldMk cId="2295311922" sldId="268"/>
            <ac:spMk id="11" creationId="{FBE8F292-CD1E-41E8-B2DF-2B6B4AB9E219}"/>
          </ac:spMkLst>
        </pc:spChg>
        <pc:picChg chg="add mod">
          <ac:chgData name="MUHAMMAD NAZHAN BIN RAMLI" userId="a39b014c-4f7f-4c1a-90c1-678384d8a843" providerId="ADAL" clId="{DC8323A3-A953-421B-BEE2-B47189020754}" dt="2022-04-08T08:27:58.902" v="1158" actId="14100"/>
          <ac:picMkLst>
            <pc:docMk/>
            <pc:sldMk cId="2295311922" sldId="268"/>
            <ac:picMk id="10" creationId="{7C4A03E1-32F7-4B03-B950-13A441315958}"/>
          </ac:picMkLst>
        </pc:picChg>
        <pc:picChg chg="add mod">
          <ac:chgData name="MUHAMMAD NAZHAN BIN RAMLI" userId="a39b014c-4f7f-4c1a-90c1-678384d8a843" providerId="ADAL" clId="{DC8323A3-A953-421B-BEE2-B47189020754}" dt="2022-04-08T08:27:52.075" v="1155" actId="1076"/>
          <ac:picMkLst>
            <pc:docMk/>
            <pc:sldMk cId="2295311922" sldId="268"/>
            <ac:picMk id="6146" creationId="{E4533F6E-30A6-4185-9DF1-DB504D1E3F5A}"/>
          </ac:picMkLst>
        </pc:picChg>
        <pc:picChg chg="add del mod">
          <ac:chgData name="MUHAMMAD NAZHAN BIN RAMLI" userId="a39b014c-4f7f-4c1a-90c1-678384d8a843" providerId="ADAL" clId="{DC8323A3-A953-421B-BEE2-B47189020754}" dt="2022-04-08T07:17:39.727" v="1079" actId="478"/>
          <ac:picMkLst>
            <pc:docMk/>
            <pc:sldMk cId="2295311922" sldId="268"/>
            <ac:picMk id="6148" creationId="{E494FD45-CDE3-43CC-9D01-D2A540F6053E}"/>
          </ac:picMkLst>
        </pc:picChg>
      </pc:sldChg>
      <pc:sldChg chg="addSp delSp modSp new mod">
        <pc:chgData name="MUHAMMAD NAZHAN BIN RAMLI" userId="a39b014c-4f7f-4c1a-90c1-678384d8a843" providerId="ADAL" clId="{DC8323A3-A953-421B-BEE2-B47189020754}" dt="2022-04-08T07:19:32.835" v="1095" actId="1076"/>
        <pc:sldMkLst>
          <pc:docMk/>
          <pc:sldMk cId="94727151" sldId="269"/>
        </pc:sldMkLst>
        <pc:spChg chg="mod">
          <ac:chgData name="MUHAMMAD NAZHAN BIN RAMLI" userId="a39b014c-4f7f-4c1a-90c1-678384d8a843" providerId="ADAL" clId="{DC8323A3-A953-421B-BEE2-B47189020754}" dt="2022-04-08T07:13:32.470" v="978" actId="20577"/>
          <ac:spMkLst>
            <pc:docMk/>
            <pc:sldMk cId="94727151" sldId="269"/>
            <ac:spMk id="2" creationId="{0FA32F3B-A5DB-4939-A2E2-EEEAD01B510C}"/>
          </ac:spMkLst>
        </pc:spChg>
        <pc:spChg chg="del mod">
          <ac:chgData name="MUHAMMAD NAZHAN BIN RAMLI" userId="a39b014c-4f7f-4c1a-90c1-678384d8a843" providerId="ADAL" clId="{DC8323A3-A953-421B-BEE2-B47189020754}" dt="2022-04-08T06:47:55.786" v="813" actId="478"/>
          <ac:spMkLst>
            <pc:docMk/>
            <pc:sldMk cId="94727151" sldId="269"/>
            <ac:spMk id="3" creationId="{A6DDE33A-59B3-4717-A302-6427BC132304}"/>
          </ac:spMkLst>
        </pc:spChg>
        <pc:spChg chg="add del mod">
          <ac:chgData name="MUHAMMAD NAZHAN BIN RAMLI" userId="a39b014c-4f7f-4c1a-90c1-678384d8a843" providerId="ADAL" clId="{DC8323A3-A953-421B-BEE2-B47189020754}" dt="2022-04-08T06:47:58.554" v="815" actId="478"/>
          <ac:spMkLst>
            <pc:docMk/>
            <pc:sldMk cId="94727151" sldId="269"/>
            <ac:spMk id="5" creationId="{B3143ED1-9D43-43BA-9CEB-51F6767E496F}"/>
          </ac:spMkLst>
        </pc:spChg>
        <pc:spChg chg="add del">
          <ac:chgData name="MUHAMMAD NAZHAN BIN RAMLI" userId="a39b014c-4f7f-4c1a-90c1-678384d8a843" providerId="ADAL" clId="{DC8323A3-A953-421B-BEE2-B47189020754}" dt="2022-04-08T06:48:00.699" v="817" actId="22"/>
          <ac:spMkLst>
            <pc:docMk/>
            <pc:sldMk cId="94727151" sldId="269"/>
            <ac:spMk id="7" creationId="{C3A1A5CF-46AC-408A-B1F6-FBA8B138274B}"/>
          </ac:spMkLst>
        </pc:spChg>
        <pc:spChg chg="add mod">
          <ac:chgData name="MUHAMMAD NAZHAN BIN RAMLI" userId="a39b014c-4f7f-4c1a-90c1-678384d8a843" providerId="ADAL" clId="{DC8323A3-A953-421B-BEE2-B47189020754}" dt="2022-04-08T07:19:28.124" v="1092" actId="1076"/>
          <ac:spMkLst>
            <pc:docMk/>
            <pc:sldMk cId="94727151" sldId="269"/>
            <ac:spMk id="8" creationId="{D9ED016E-F7A6-4E18-B0A5-4594CACFE525}"/>
          </ac:spMkLst>
        </pc:spChg>
        <pc:spChg chg="add mod">
          <ac:chgData name="MUHAMMAD NAZHAN BIN RAMLI" userId="a39b014c-4f7f-4c1a-90c1-678384d8a843" providerId="ADAL" clId="{DC8323A3-A953-421B-BEE2-B47189020754}" dt="2022-04-08T07:16:23.771" v="1070" actId="255"/>
          <ac:spMkLst>
            <pc:docMk/>
            <pc:sldMk cId="94727151" sldId="269"/>
            <ac:spMk id="9" creationId="{43341CC3-C2F4-4805-A00D-27A3BFFE5AE8}"/>
          </ac:spMkLst>
        </pc:spChg>
        <pc:spChg chg="add mod">
          <ac:chgData name="MUHAMMAD NAZHAN BIN RAMLI" userId="a39b014c-4f7f-4c1a-90c1-678384d8a843" providerId="ADAL" clId="{DC8323A3-A953-421B-BEE2-B47189020754}" dt="2022-04-08T07:19:25.848" v="1091" actId="1076"/>
          <ac:spMkLst>
            <pc:docMk/>
            <pc:sldMk cId="94727151" sldId="269"/>
            <ac:spMk id="11" creationId="{82196888-6A9D-4F4E-A3D0-3125C7D9226C}"/>
          </ac:spMkLst>
        </pc:spChg>
        <pc:spChg chg="add mod">
          <ac:chgData name="MUHAMMAD NAZHAN BIN RAMLI" userId="a39b014c-4f7f-4c1a-90c1-678384d8a843" providerId="ADAL" clId="{DC8323A3-A953-421B-BEE2-B47189020754}" dt="2022-04-08T07:10:27.988" v="971" actId="1076"/>
          <ac:spMkLst>
            <pc:docMk/>
            <pc:sldMk cId="94727151" sldId="269"/>
            <ac:spMk id="13" creationId="{27AA7444-9D3F-48D7-9F53-95B8149812FA}"/>
          </ac:spMkLst>
        </pc:spChg>
        <pc:picChg chg="add mod">
          <ac:chgData name="MUHAMMAD NAZHAN BIN RAMLI" userId="a39b014c-4f7f-4c1a-90c1-678384d8a843" providerId="ADAL" clId="{DC8323A3-A953-421B-BEE2-B47189020754}" dt="2022-04-08T07:19:32.835" v="1095" actId="1076"/>
          <ac:picMkLst>
            <pc:docMk/>
            <pc:sldMk cId="94727151" sldId="269"/>
            <ac:picMk id="14" creationId="{4BB97EE0-6F78-4A65-B35D-5BD41904B667}"/>
          </ac:picMkLst>
        </pc:picChg>
        <pc:picChg chg="add mod">
          <ac:chgData name="MUHAMMAD NAZHAN BIN RAMLI" userId="a39b014c-4f7f-4c1a-90c1-678384d8a843" providerId="ADAL" clId="{DC8323A3-A953-421B-BEE2-B47189020754}" dt="2022-04-08T07:19:23.430" v="1090" actId="14100"/>
          <ac:picMkLst>
            <pc:docMk/>
            <pc:sldMk cId="94727151" sldId="269"/>
            <ac:picMk id="7170" creationId="{68E061E0-6E81-4A6E-B0DD-239AF8C07ADF}"/>
          </ac:picMkLst>
        </pc:picChg>
      </pc:sldChg>
      <pc:sldChg chg="addSp delSp modSp new mod">
        <pc:chgData name="MUHAMMAD NAZHAN BIN RAMLI" userId="a39b014c-4f7f-4c1a-90c1-678384d8a843" providerId="ADAL" clId="{DC8323A3-A953-421B-BEE2-B47189020754}" dt="2022-04-08T14:42:50.105" v="1650" actId="20577"/>
        <pc:sldMkLst>
          <pc:docMk/>
          <pc:sldMk cId="4243273886" sldId="270"/>
        </pc:sldMkLst>
        <pc:spChg chg="mod">
          <ac:chgData name="MUHAMMAD NAZHAN BIN RAMLI" userId="a39b014c-4f7f-4c1a-90c1-678384d8a843" providerId="ADAL" clId="{DC8323A3-A953-421B-BEE2-B47189020754}" dt="2022-04-08T14:41:09.848" v="1637" actId="20577"/>
          <ac:spMkLst>
            <pc:docMk/>
            <pc:sldMk cId="4243273886" sldId="270"/>
            <ac:spMk id="2" creationId="{85CEE6E7-341B-4871-9548-922EAE2769E1}"/>
          </ac:spMkLst>
        </pc:spChg>
        <pc:spChg chg="del">
          <ac:chgData name="MUHAMMAD NAZHAN BIN RAMLI" userId="a39b014c-4f7f-4c1a-90c1-678384d8a843" providerId="ADAL" clId="{DC8323A3-A953-421B-BEE2-B47189020754}" dt="2022-04-08T07:14:47.090" v="1018" actId="478"/>
          <ac:spMkLst>
            <pc:docMk/>
            <pc:sldMk cId="4243273886" sldId="270"/>
            <ac:spMk id="3" creationId="{744B7A35-DC37-476E-A253-A57D7483A517}"/>
          </ac:spMkLst>
        </pc:spChg>
        <pc:spChg chg="add mod">
          <ac:chgData name="MUHAMMAD NAZHAN BIN RAMLI" userId="a39b014c-4f7f-4c1a-90c1-678384d8a843" providerId="ADAL" clId="{DC8323A3-A953-421B-BEE2-B47189020754}" dt="2022-04-08T14:42:50.105" v="1650" actId="20577"/>
          <ac:spMkLst>
            <pc:docMk/>
            <pc:sldMk cId="4243273886" sldId="270"/>
            <ac:spMk id="5" creationId="{D5CABBBD-1287-49E0-B4EB-8CE85D6B58FE}"/>
          </ac:spMkLst>
        </pc:spChg>
        <pc:spChg chg="add del">
          <ac:chgData name="MUHAMMAD NAZHAN BIN RAMLI" userId="a39b014c-4f7f-4c1a-90c1-678384d8a843" providerId="ADAL" clId="{DC8323A3-A953-421B-BEE2-B47189020754}" dt="2022-04-08T07:15:55.076" v="1053" actId="22"/>
          <ac:spMkLst>
            <pc:docMk/>
            <pc:sldMk cId="4243273886" sldId="270"/>
            <ac:spMk id="7" creationId="{2D2CE5C1-72C6-43B6-8881-7C9B9A3CB230}"/>
          </ac:spMkLst>
        </pc:spChg>
        <pc:spChg chg="add mod">
          <ac:chgData name="MUHAMMAD NAZHAN BIN RAMLI" userId="a39b014c-4f7f-4c1a-90c1-678384d8a843" providerId="ADAL" clId="{DC8323A3-A953-421B-BEE2-B47189020754}" dt="2022-04-08T14:42:43.493" v="1644"/>
          <ac:spMkLst>
            <pc:docMk/>
            <pc:sldMk cId="4243273886" sldId="270"/>
            <ac:spMk id="9" creationId="{0081AEC3-C65A-42FE-9AAC-C239143BCF8F}"/>
          </ac:spMkLst>
        </pc:spChg>
        <pc:picChg chg="add mod">
          <ac:chgData name="MUHAMMAD NAZHAN BIN RAMLI" userId="a39b014c-4f7f-4c1a-90c1-678384d8a843" providerId="ADAL" clId="{DC8323A3-A953-421B-BEE2-B47189020754}" dt="2022-04-08T14:41:24.016" v="1641" actId="1076"/>
          <ac:picMkLst>
            <pc:docMk/>
            <pc:sldMk cId="4243273886" sldId="270"/>
            <ac:picMk id="6146" creationId="{16E27AB5-E413-4A9C-87E8-3EFF18CA0F73}"/>
          </ac:picMkLst>
        </pc:picChg>
        <pc:picChg chg="add del mod">
          <ac:chgData name="MUHAMMAD NAZHAN BIN RAMLI" userId="a39b014c-4f7f-4c1a-90c1-678384d8a843" providerId="ADAL" clId="{DC8323A3-A953-421B-BEE2-B47189020754}" dt="2022-04-08T14:41:11.331" v="1638" actId="478"/>
          <ac:picMkLst>
            <pc:docMk/>
            <pc:sldMk cId="4243273886" sldId="270"/>
            <ac:picMk id="8194" creationId="{BA3304F8-9B24-4978-BA95-AA14FB869584}"/>
          </ac:picMkLst>
        </pc:picChg>
      </pc:sldChg>
      <pc:sldChg chg="addSp delSp modSp new mod">
        <pc:chgData name="MUHAMMAD NAZHAN BIN RAMLI" userId="a39b014c-4f7f-4c1a-90c1-678384d8a843" providerId="ADAL" clId="{DC8323A3-A953-421B-BEE2-B47189020754}" dt="2022-04-08T08:32:47.095" v="1202" actId="1076"/>
        <pc:sldMkLst>
          <pc:docMk/>
          <pc:sldMk cId="702509327" sldId="271"/>
        </pc:sldMkLst>
        <pc:spChg chg="del">
          <ac:chgData name="MUHAMMAD NAZHAN BIN RAMLI" userId="a39b014c-4f7f-4c1a-90c1-678384d8a843" providerId="ADAL" clId="{DC8323A3-A953-421B-BEE2-B47189020754}" dt="2022-04-08T08:32:14.899" v="1161" actId="478"/>
          <ac:spMkLst>
            <pc:docMk/>
            <pc:sldMk cId="702509327" sldId="271"/>
            <ac:spMk id="2" creationId="{2C2A31D6-2E62-4748-9803-F5B2C167E022}"/>
          </ac:spMkLst>
        </pc:spChg>
        <pc:spChg chg="del">
          <ac:chgData name="MUHAMMAD NAZHAN BIN RAMLI" userId="a39b014c-4f7f-4c1a-90c1-678384d8a843" providerId="ADAL" clId="{DC8323A3-A953-421B-BEE2-B47189020754}" dt="2022-04-08T08:32:15.277" v="1162" actId="478"/>
          <ac:spMkLst>
            <pc:docMk/>
            <pc:sldMk cId="702509327" sldId="271"/>
            <ac:spMk id="3" creationId="{513E7CE8-202E-46F2-BB2D-F65CF3EB2C28}"/>
          </ac:spMkLst>
        </pc:spChg>
        <pc:spChg chg="add del">
          <ac:chgData name="MUHAMMAD NAZHAN BIN RAMLI" userId="a39b014c-4f7f-4c1a-90c1-678384d8a843" providerId="ADAL" clId="{DC8323A3-A953-421B-BEE2-B47189020754}" dt="2022-04-08T08:32:18.807" v="1164" actId="478"/>
          <ac:spMkLst>
            <pc:docMk/>
            <pc:sldMk cId="702509327" sldId="271"/>
            <ac:spMk id="5" creationId="{D8DC80C2-C3CF-4395-9220-2DA19AF6045F}"/>
          </ac:spMkLst>
        </pc:spChg>
        <pc:spChg chg="add mod">
          <ac:chgData name="MUHAMMAD NAZHAN BIN RAMLI" userId="a39b014c-4f7f-4c1a-90c1-678384d8a843" providerId="ADAL" clId="{DC8323A3-A953-421B-BEE2-B47189020754}" dt="2022-04-08T08:32:47.095" v="1202" actId="1076"/>
          <ac:spMkLst>
            <pc:docMk/>
            <pc:sldMk cId="702509327" sldId="271"/>
            <ac:spMk id="7" creationId="{03BB6451-D90B-4C83-93D8-34E8886E6253}"/>
          </ac:spMkLst>
        </pc:spChg>
      </pc:sldChg>
      <pc:sldChg chg="addSp delSp modSp new mod">
        <pc:chgData name="MUHAMMAD NAZHAN BIN RAMLI" userId="a39b014c-4f7f-4c1a-90c1-678384d8a843" providerId="ADAL" clId="{DC8323A3-A953-421B-BEE2-B47189020754}" dt="2022-04-08T09:14:22.189" v="1261" actId="2711"/>
        <pc:sldMkLst>
          <pc:docMk/>
          <pc:sldMk cId="908877484" sldId="272"/>
        </pc:sldMkLst>
        <pc:spChg chg="del mod">
          <ac:chgData name="MUHAMMAD NAZHAN BIN RAMLI" userId="a39b014c-4f7f-4c1a-90c1-678384d8a843" providerId="ADAL" clId="{DC8323A3-A953-421B-BEE2-B47189020754}" dt="2022-04-08T09:04:52.053" v="1210" actId="478"/>
          <ac:spMkLst>
            <pc:docMk/>
            <pc:sldMk cId="908877484" sldId="272"/>
            <ac:spMk id="2" creationId="{516773E3-D256-4A05-A5BD-1D1671D8D77F}"/>
          </ac:spMkLst>
        </pc:spChg>
        <pc:spChg chg="del">
          <ac:chgData name="MUHAMMAD NAZHAN BIN RAMLI" userId="a39b014c-4f7f-4c1a-90c1-678384d8a843" providerId="ADAL" clId="{DC8323A3-A953-421B-BEE2-B47189020754}" dt="2022-04-08T09:00:21.503" v="1207" actId="478"/>
          <ac:spMkLst>
            <pc:docMk/>
            <pc:sldMk cId="908877484" sldId="272"/>
            <ac:spMk id="3" creationId="{5D1EF2CB-372B-4D0B-9488-7D7D6AD6C3B9}"/>
          </ac:spMkLst>
        </pc:spChg>
        <pc:spChg chg="add mod">
          <ac:chgData name="MUHAMMAD NAZHAN BIN RAMLI" userId="a39b014c-4f7f-4c1a-90c1-678384d8a843" providerId="ADAL" clId="{DC8323A3-A953-421B-BEE2-B47189020754}" dt="2022-04-08T09:14:22.189" v="1261" actId="2711"/>
          <ac:spMkLst>
            <pc:docMk/>
            <pc:sldMk cId="908877484" sldId="272"/>
            <ac:spMk id="4" creationId="{5E67787D-F55B-4A34-AE10-105E5207DEDF}"/>
          </ac:spMkLst>
        </pc:spChg>
        <pc:picChg chg="add mod">
          <ac:chgData name="MUHAMMAD NAZHAN BIN RAMLI" userId="a39b014c-4f7f-4c1a-90c1-678384d8a843" providerId="ADAL" clId="{DC8323A3-A953-421B-BEE2-B47189020754}" dt="2022-04-08T09:10:39.256" v="1245" actId="1076"/>
          <ac:picMkLst>
            <pc:docMk/>
            <pc:sldMk cId="908877484" sldId="272"/>
            <ac:picMk id="1026" creationId="{E6350694-D473-48C0-B33B-8FCE2AF594C4}"/>
          </ac:picMkLst>
        </pc:picChg>
        <pc:picChg chg="add mod">
          <ac:chgData name="MUHAMMAD NAZHAN BIN RAMLI" userId="a39b014c-4f7f-4c1a-90c1-678384d8a843" providerId="ADAL" clId="{DC8323A3-A953-421B-BEE2-B47189020754}" dt="2022-04-08T09:10:37.742" v="1244" actId="1076"/>
          <ac:picMkLst>
            <pc:docMk/>
            <pc:sldMk cId="908877484" sldId="272"/>
            <ac:picMk id="1028" creationId="{95AD419F-1068-46C2-862A-AFB46C103AD0}"/>
          </ac:picMkLst>
        </pc:picChg>
        <pc:picChg chg="add mod">
          <ac:chgData name="MUHAMMAD NAZHAN BIN RAMLI" userId="a39b014c-4f7f-4c1a-90c1-678384d8a843" providerId="ADAL" clId="{DC8323A3-A953-421B-BEE2-B47189020754}" dt="2022-04-08T09:10:36.343" v="1243" actId="1076"/>
          <ac:picMkLst>
            <pc:docMk/>
            <pc:sldMk cId="908877484" sldId="272"/>
            <ac:picMk id="1030" creationId="{E4CB9B75-CF66-4559-A24D-9E74A9A0CCB2}"/>
          </ac:picMkLst>
        </pc:picChg>
        <pc:picChg chg="add mod">
          <ac:chgData name="MUHAMMAD NAZHAN BIN RAMLI" userId="a39b014c-4f7f-4c1a-90c1-678384d8a843" providerId="ADAL" clId="{DC8323A3-A953-421B-BEE2-B47189020754}" dt="2022-04-08T09:11:34.528" v="1248" actId="1076"/>
          <ac:picMkLst>
            <pc:docMk/>
            <pc:sldMk cId="908877484" sldId="272"/>
            <ac:picMk id="1032" creationId="{9DE1C38E-3F25-419D-88CF-158311F3244F}"/>
          </ac:picMkLst>
        </pc:picChg>
      </pc:sldChg>
      <pc:sldChg chg="addSp delSp modSp new mod">
        <pc:chgData name="MUHAMMAD NAZHAN BIN RAMLI" userId="a39b014c-4f7f-4c1a-90c1-678384d8a843" providerId="ADAL" clId="{DC8323A3-A953-421B-BEE2-B47189020754}" dt="2022-04-08T09:17:26.703" v="1291" actId="1076"/>
        <pc:sldMkLst>
          <pc:docMk/>
          <pc:sldMk cId="1052886380" sldId="273"/>
        </pc:sldMkLst>
        <pc:spChg chg="mod">
          <ac:chgData name="MUHAMMAD NAZHAN BIN RAMLI" userId="a39b014c-4f7f-4c1a-90c1-678384d8a843" providerId="ADAL" clId="{DC8323A3-A953-421B-BEE2-B47189020754}" dt="2022-04-08T09:14:50.057" v="1275" actId="20577"/>
          <ac:spMkLst>
            <pc:docMk/>
            <pc:sldMk cId="1052886380" sldId="273"/>
            <ac:spMk id="2" creationId="{5C97ACA4-15A6-4FB7-BD01-7AA30B225DEB}"/>
          </ac:spMkLst>
        </pc:spChg>
        <pc:spChg chg="del">
          <ac:chgData name="MUHAMMAD NAZHAN BIN RAMLI" userId="a39b014c-4f7f-4c1a-90c1-678384d8a843" providerId="ADAL" clId="{DC8323A3-A953-421B-BEE2-B47189020754}" dt="2022-04-08T09:11:42.589" v="1250" actId="478"/>
          <ac:spMkLst>
            <pc:docMk/>
            <pc:sldMk cId="1052886380" sldId="273"/>
            <ac:spMk id="3" creationId="{C3624FF6-AE34-4279-A212-CDA36DEB04E1}"/>
          </ac:spMkLst>
        </pc:spChg>
        <pc:picChg chg="add mod">
          <ac:chgData name="MUHAMMAD NAZHAN BIN RAMLI" userId="a39b014c-4f7f-4c1a-90c1-678384d8a843" providerId="ADAL" clId="{DC8323A3-A953-421B-BEE2-B47189020754}" dt="2022-04-08T09:15:22.716" v="1280" actId="1076"/>
          <ac:picMkLst>
            <pc:docMk/>
            <pc:sldMk cId="1052886380" sldId="273"/>
            <ac:picMk id="2050" creationId="{28404D70-1B52-470F-B55C-569977DD39D6}"/>
          </ac:picMkLst>
        </pc:picChg>
        <pc:picChg chg="add mod">
          <ac:chgData name="MUHAMMAD NAZHAN BIN RAMLI" userId="a39b014c-4f7f-4c1a-90c1-678384d8a843" providerId="ADAL" clId="{DC8323A3-A953-421B-BEE2-B47189020754}" dt="2022-04-08T09:15:59.816" v="1288" actId="1076"/>
          <ac:picMkLst>
            <pc:docMk/>
            <pc:sldMk cId="1052886380" sldId="273"/>
            <ac:picMk id="2052" creationId="{30C3194A-45FD-4052-9918-A367CB0DADE8}"/>
          </ac:picMkLst>
        </pc:picChg>
        <pc:picChg chg="add mod">
          <ac:chgData name="MUHAMMAD NAZHAN BIN RAMLI" userId="a39b014c-4f7f-4c1a-90c1-678384d8a843" providerId="ADAL" clId="{DC8323A3-A953-421B-BEE2-B47189020754}" dt="2022-04-08T09:15:57.370" v="1287" actId="1076"/>
          <ac:picMkLst>
            <pc:docMk/>
            <pc:sldMk cId="1052886380" sldId="273"/>
            <ac:picMk id="2054" creationId="{5CF8827B-C9A3-47B3-9C5A-05E09B766EC3}"/>
          </ac:picMkLst>
        </pc:picChg>
        <pc:picChg chg="add mod">
          <ac:chgData name="MUHAMMAD NAZHAN BIN RAMLI" userId="a39b014c-4f7f-4c1a-90c1-678384d8a843" providerId="ADAL" clId="{DC8323A3-A953-421B-BEE2-B47189020754}" dt="2022-04-08T09:17:26.703" v="1291" actId="1076"/>
          <ac:picMkLst>
            <pc:docMk/>
            <pc:sldMk cId="1052886380" sldId="273"/>
            <ac:picMk id="2056" creationId="{34F3759B-D6E8-4991-8CF5-2E28D2C1066F}"/>
          </ac:picMkLst>
        </pc:picChg>
      </pc:sldChg>
      <pc:sldChg chg="addSp delSp modSp new mod">
        <pc:chgData name="MUHAMMAD NAZHAN BIN RAMLI" userId="a39b014c-4f7f-4c1a-90c1-678384d8a843" providerId="ADAL" clId="{DC8323A3-A953-421B-BEE2-B47189020754}" dt="2022-04-08T14:44:08.358" v="1706" actId="1076"/>
        <pc:sldMkLst>
          <pc:docMk/>
          <pc:sldMk cId="2879537878" sldId="274"/>
        </pc:sldMkLst>
        <pc:spChg chg="mod">
          <ac:chgData name="MUHAMMAD NAZHAN BIN RAMLI" userId="a39b014c-4f7f-4c1a-90c1-678384d8a843" providerId="ADAL" clId="{DC8323A3-A953-421B-BEE2-B47189020754}" dt="2022-04-08T10:13:16.677" v="1455" actId="20577"/>
          <ac:spMkLst>
            <pc:docMk/>
            <pc:sldMk cId="2879537878" sldId="274"/>
            <ac:spMk id="2" creationId="{E3A11847-FA2E-4962-87D9-7006DAA35612}"/>
          </ac:spMkLst>
        </pc:spChg>
        <pc:spChg chg="del">
          <ac:chgData name="MUHAMMAD NAZHAN BIN RAMLI" userId="a39b014c-4f7f-4c1a-90c1-678384d8a843" providerId="ADAL" clId="{DC8323A3-A953-421B-BEE2-B47189020754}" dt="2022-04-08T09:18:34.992" v="1310" actId="478"/>
          <ac:spMkLst>
            <pc:docMk/>
            <pc:sldMk cId="2879537878" sldId="274"/>
            <ac:spMk id="3" creationId="{C6A6610A-53A9-43F4-996B-941EA2DC758C}"/>
          </ac:spMkLst>
        </pc:spChg>
        <pc:spChg chg="add mod">
          <ac:chgData name="MUHAMMAD NAZHAN BIN RAMLI" userId="a39b014c-4f7f-4c1a-90c1-678384d8a843" providerId="ADAL" clId="{DC8323A3-A953-421B-BEE2-B47189020754}" dt="2022-04-08T10:27:32.077" v="1500" actId="1076"/>
          <ac:spMkLst>
            <pc:docMk/>
            <pc:sldMk cId="2879537878" sldId="274"/>
            <ac:spMk id="4" creationId="{A443A760-EC3A-4FCB-B352-3155FB00B3FA}"/>
          </ac:spMkLst>
        </pc:spChg>
        <pc:spChg chg="add mod">
          <ac:chgData name="MUHAMMAD NAZHAN BIN RAMLI" userId="a39b014c-4f7f-4c1a-90c1-678384d8a843" providerId="ADAL" clId="{DC8323A3-A953-421B-BEE2-B47189020754}" dt="2022-04-08T10:27:32.077" v="1500" actId="1076"/>
          <ac:spMkLst>
            <pc:docMk/>
            <pc:sldMk cId="2879537878" sldId="274"/>
            <ac:spMk id="9" creationId="{39275789-F53A-4E85-ACAB-EBD92F5A4151}"/>
          </ac:spMkLst>
        </pc:spChg>
        <pc:spChg chg="add mod">
          <ac:chgData name="MUHAMMAD NAZHAN BIN RAMLI" userId="a39b014c-4f7f-4c1a-90c1-678384d8a843" providerId="ADAL" clId="{DC8323A3-A953-421B-BEE2-B47189020754}" dt="2022-04-08T14:44:08.358" v="1706" actId="1076"/>
          <ac:spMkLst>
            <pc:docMk/>
            <pc:sldMk cId="2879537878" sldId="274"/>
            <ac:spMk id="10" creationId="{97515053-DA69-439B-A0C5-6C16A2E38FD2}"/>
          </ac:spMkLst>
        </pc:spChg>
        <pc:spChg chg="add del mod">
          <ac:chgData name="MUHAMMAD NAZHAN BIN RAMLI" userId="a39b014c-4f7f-4c1a-90c1-678384d8a843" providerId="ADAL" clId="{DC8323A3-A953-421B-BEE2-B47189020754}" dt="2022-04-08T14:43:59.413" v="1694"/>
          <ac:spMkLst>
            <pc:docMk/>
            <pc:sldMk cId="2879537878" sldId="274"/>
            <ac:spMk id="11" creationId="{344F817B-B98C-4F63-8ADB-90ED8617F8BF}"/>
          </ac:spMkLst>
        </pc:spChg>
        <pc:picChg chg="add mod">
          <ac:chgData name="MUHAMMAD NAZHAN BIN RAMLI" userId="a39b014c-4f7f-4c1a-90c1-678384d8a843" providerId="ADAL" clId="{DC8323A3-A953-421B-BEE2-B47189020754}" dt="2022-04-08T10:27:32.077" v="1500" actId="1076"/>
          <ac:picMkLst>
            <pc:docMk/>
            <pc:sldMk cId="2879537878" sldId="274"/>
            <ac:picMk id="3074" creationId="{113918E8-9CF4-428C-8D54-8023C66FEABC}"/>
          </ac:picMkLst>
        </pc:picChg>
        <pc:picChg chg="add del mod">
          <ac:chgData name="MUHAMMAD NAZHAN BIN RAMLI" userId="a39b014c-4f7f-4c1a-90c1-678384d8a843" providerId="ADAL" clId="{DC8323A3-A953-421B-BEE2-B47189020754}" dt="2022-04-08T09:20:45.679" v="1322" actId="478"/>
          <ac:picMkLst>
            <pc:docMk/>
            <pc:sldMk cId="2879537878" sldId="274"/>
            <ac:picMk id="3076" creationId="{C35A161E-4C03-4F9C-9EA4-F817756EC973}"/>
          </ac:picMkLst>
        </pc:picChg>
        <pc:picChg chg="add mod">
          <ac:chgData name="MUHAMMAD NAZHAN BIN RAMLI" userId="a39b014c-4f7f-4c1a-90c1-678384d8a843" providerId="ADAL" clId="{DC8323A3-A953-421B-BEE2-B47189020754}" dt="2022-04-08T10:27:32.077" v="1500" actId="1076"/>
          <ac:picMkLst>
            <pc:docMk/>
            <pc:sldMk cId="2879537878" sldId="274"/>
            <ac:picMk id="3078" creationId="{F6B84318-5036-484D-ABA7-18711BAA1050}"/>
          </ac:picMkLst>
        </pc:picChg>
        <pc:picChg chg="add mod">
          <ac:chgData name="MUHAMMAD NAZHAN BIN RAMLI" userId="a39b014c-4f7f-4c1a-90c1-678384d8a843" providerId="ADAL" clId="{DC8323A3-A953-421B-BEE2-B47189020754}" dt="2022-04-08T10:27:32.077" v="1500" actId="1076"/>
          <ac:picMkLst>
            <pc:docMk/>
            <pc:sldMk cId="2879537878" sldId="274"/>
            <ac:picMk id="3080" creationId="{E6809FC0-14AD-496B-B2DF-09C7C079C558}"/>
          </ac:picMkLst>
        </pc:picChg>
      </pc:sldChg>
      <pc:sldChg chg="addSp delSp modSp new mod">
        <pc:chgData name="MUHAMMAD NAZHAN BIN RAMLI" userId="a39b014c-4f7f-4c1a-90c1-678384d8a843" providerId="ADAL" clId="{DC8323A3-A953-421B-BEE2-B47189020754}" dt="2022-04-08T14:44:55.883" v="1715" actId="478"/>
        <pc:sldMkLst>
          <pc:docMk/>
          <pc:sldMk cId="2644114748" sldId="275"/>
        </pc:sldMkLst>
        <pc:spChg chg="mod">
          <ac:chgData name="MUHAMMAD NAZHAN BIN RAMLI" userId="a39b014c-4f7f-4c1a-90c1-678384d8a843" providerId="ADAL" clId="{DC8323A3-A953-421B-BEE2-B47189020754}" dt="2022-04-08T10:14:16.214" v="1471" actId="20577"/>
          <ac:spMkLst>
            <pc:docMk/>
            <pc:sldMk cId="2644114748" sldId="275"/>
            <ac:spMk id="2" creationId="{7825217F-7EB5-49DA-ACFB-1FB083FCC17B}"/>
          </ac:spMkLst>
        </pc:spChg>
        <pc:spChg chg="del">
          <ac:chgData name="MUHAMMAD NAZHAN BIN RAMLI" userId="a39b014c-4f7f-4c1a-90c1-678384d8a843" providerId="ADAL" clId="{DC8323A3-A953-421B-BEE2-B47189020754}" dt="2022-04-08T10:09:31.578" v="1396" actId="478"/>
          <ac:spMkLst>
            <pc:docMk/>
            <pc:sldMk cId="2644114748" sldId="275"/>
            <ac:spMk id="3" creationId="{7884BADC-C920-4218-B0B1-EA9AD059BF14}"/>
          </ac:spMkLst>
        </pc:spChg>
        <pc:spChg chg="add mod">
          <ac:chgData name="MUHAMMAD NAZHAN BIN RAMLI" userId="a39b014c-4f7f-4c1a-90c1-678384d8a843" providerId="ADAL" clId="{DC8323A3-A953-421B-BEE2-B47189020754}" dt="2022-04-08T10:10:48.428" v="1424" actId="1076"/>
          <ac:spMkLst>
            <pc:docMk/>
            <pc:sldMk cId="2644114748" sldId="275"/>
            <ac:spMk id="4" creationId="{7353BF9A-64CA-4045-A916-4659C5A7BFB4}"/>
          </ac:spMkLst>
        </pc:spChg>
        <pc:spChg chg="add mod">
          <ac:chgData name="MUHAMMAD NAZHAN BIN RAMLI" userId="a39b014c-4f7f-4c1a-90c1-678384d8a843" providerId="ADAL" clId="{DC8323A3-A953-421B-BEE2-B47189020754}" dt="2022-04-08T10:15:39.611" v="1498" actId="1076"/>
          <ac:spMkLst>
            <pc:docMk/>
            <pc:sldMk cId="2644114748" sldId="275"/>
            <ac:spMk id="7" creationId="{0A442C4A-E47D-40D9-963B-3C088270C54C}"/>
          </ac:spMkLst>
        </pc:spChg>
        <pc:spChg chg="add mod">
          <ac:chgData name="MUHAMMAD NAZHAN BIN RAMLI" userId="a39b014c-4f7f-4c1a-90c1-678384d8a843" providerId="ADAL" clId="{DC8323A3-A953-421B-BEE2-B47189020754}" dt="2022-04-08T10:15:07.202" v="1491" actId="1076"/>
          <ac:spMkLst>
            <pc:docMk/>
            <pc:sldMk cId="2644114748" sldId="275"/>
            <ac:spMk id="9" creationId="{604A63B5-C706-414B-853F-4E03616725D1}"/>
          </ac:spMkLst>
        </pc:spChg>
        <pc:spChg chg="add del mod">
          <ac:chgData name="MUHAMMAD NAZHAN BIN RAMLI" userId="a39b014c-4f7f-4c1a-90c1-678384d8a843" providerId="ADAL" clId="{DC8323A3-A953-421B-BEE2-B47189020754}" dt="2022-04-08T14:44:55.883" v="1715" actId="478"/>
          <ac:spMkLst>
            <pc:docMk/>
            <pc:sldMk cId="2644114748" sldId="275"/>
            <ac:spMk id="10" creationId="{72CB0634-1FF5-468E-80B4-8CA5E1D955EA}"/>
          </ac:spMkLst>
        </pc:spChg>
        <pc:picChg chg="add mod">
          <ac:chgData name="MUHAMMAD NAZHAN BIN RAMLI" userId="a39b014c-4f7f-4c1a-90c1-678384d8a843" providerId="ADAL" clId="{DC8323A3-A953-421B-BEE2-B47189020754}" dt="2022-04-08T10:09:52.509" v="1403" actId="1076"/>
          <ac:picMkLst>
            <pc:docMk/>
            <pc:sldMk cId="2644114748" sldId="275"/>
            <ac:picMk id="4098" creationId="{F1CCEC5D-906A-4814-9480-419AA546D266}"/>
          </ac:picMkLst>
        </pc:picChg>
        <pc:picChg chg="add mod">
          <ac:chgData name="MUHAMMAD NAZHAN BIN RAMLI" userId="a39b014c-4f7f-4c1a-90c1-678384d8a843" providerId="ADAL" clId="{DC8323A3-A953-421B-BEE2-B47189020754}" dt="2022-04-08T10:15:39.611" v="1498" actId="1076"/>
          <ac:picMkLst>
            <pc:docMk/>
            <pc:sldMk cId="2644114748" sldId="275"/>
            <ac:picMk id="4100" creationId="{98CFBAB0-8963-4328-976D-A1112046A947}"/>
          </ac:picMkLst>
        </pc:picChg>
        <pc:picChg chg="add mod">
          <ac:chgData name="MUHAMMAD NAZHAN BIN RAMLI" userId="a39b014c-4f7f-4c1a-90c1-678384d8a843" providerId="ADAL" clId="{DC8323A3-A953-421B-BEE2-B47189020754}" dt="2022-04-08T10:14:58.714" v="1488" actId="1076"/>
          <ac:picMkLst>
            <pc:docMk/>
            <pc:sldMk cId="2644114748" sldId="275"/>
            <ac:picMk id="4102" creationId="{1341AA76-B7F5-4FE2-BED4-01B602E2E06A}"/>
          </ac:picMkLst>
        </pc:picChg>
      </pc:sldChg>
      <pc:sldChg chg="addSp delSp modSp new mod">
        <pc:chgData name="MUHAMMAD NAZHAN BIN RAMLI" userId="a39b014c-4f7f-4c1a-90c1-678384d8a843" providerId="ADAL" clId="{DC8323A3-A953-421B-BEE2-B47189020754}" dt="2022-04-08T14:38:59.487" v="1625" actId="20577"/>
        <pc:sldMkLst>
          <pc:docMk/>
          <pc:sldMk cId="798567217" sldId="276"/>
        </pc:sldMkLst>
        <pc:spChg chg="mod">
          <ac:chgData name="MUHAMMAD NAZHAN BIN RAMLI" userId="a39b014c-4f7f-4c1a-90c1-678384d8a843" providerId="ADAL" clId="{DC8323A3-A953-421B-BEE2-B47189020754}" dt="2022-04-08T10:29:47.776" v="1529" actId="20577"/>
          <ac:spMkLst>
            <pc:docMk/>
            <pc:sldMk cId="798567217" sldId="276"/>
            <ac:spMk id="2" creationId="{938F811A-2D6F-44BB-AC06-4D30AA68076A}"/>
          </ac:spMkLst>
        </pc:spChg>
        <pc:spChg chg="del">
          <ac:chgData name="MUHAMMAD NAZHAN BIN RAMLI" userId="a39b014c-4f7f-4c1a-90c1-678384d8a843" providerId="ADAL" clId="{DC8323A3-A953-421B-BEE2-B47189020754}" dt="2022-04-08T10:29:49.687" v="1530" actId="478"/>
          <ac:spMkLst>
            <pc:docMk/>
            <pc:sldMk cId="798567217" sldId="276"/>
            <ac:spMk id="3" creationId="{91BB9BAD-29FE-466F-8BE3-16D5FCA1E5E9}"/>
          </ac:spMkLst>
        </pc:spChg>
        <pc:spChg chg="add mod">
          <ac:chgData name="MUHAMMAD NAZHAN BIN RAMLI" userId="a39b014c-4f7f-4c1a-90c1-678384d8a843" providerId="ADAL" clId="{DC8323A3-A953-421B-BEE2-B47189020754}" dt="2022-04-08T14:38:59.487" v="1625" actId="20577"/>
          <ac:spMkLst>
            <pc:docMk/>
            <pc:sldMk cId="798567217" sldId="276"/>
            <ac:spMk id="6" creationId="{E027FF0E-6CA0-4111-A418-EDB215CDBCFA}"/>
          </ac:spMkLst>
        </pc:spChg>
        <pc:picChg chg="add mod">
          <ac:chgData name="MUHAMMAD NAZHAN BIN RAMLI" userId="a39b014c-4f7f-4c1a-90c1-678384d8a843" providerId="ADAL" clId="{DC8323A3-A953-421B-BEE2-B47189020754}" dt="2022-04-08T14:37:58.944" v="1544" actId="1076"/>
          <ac:picMkLst>
            <pc:docMk/>
            <pc:sldMk cId="798567217" sldId="276"/>
            <ac:picMk id="5122" creationId="{A5179AFA-4EC1-4462-AC35-D542191B3359}"/>
          </ac:picMkLst>
        </pc:picChg>
        <pc:picChg chg="add mod">
          <ac:chgData name="MUHAMMAD NAZHAN BIN RAMLI" userId="a39b014c-4f7f-4c1a-90c1-678384d8a843" providerId="ADAL" clId="{DC8323A3-A953-421B-BEE2-B47189020754}" dt="2022-04-08T14:37:53.866" v="1542" actId="1076"/>
          <ac:picMkLst>
            <pc:docMk/>
            <pc:sldMk cId="798567217" sldId="276"/>
            <ac:picMk id="5124" creationId="{FD344D0B-4685-4EF4-B45C-9D6048D38D20}"/>
          </ac:picMkLst>
        </pc:picChg>
      </pc:sldChg>
      <pc:sldChg chg="addSp delSp modSp new mod">
        <pc:chgData name="MUHAMMAD NAZHAN BIN RAMLI" userId="a39b014c-4f7f-4c1a-90c1-678384d8a843" providerId="ADAL" clId="{DC8323A3-A953-421B-BEE2-B47189020754}" dt="2022-04-08T14:47:02.771" v="1757" actId="20577"/>
        <pc:sldMkLst>
          <pc:docMk/>
          <pc:sldMk cId="1808159386" sldId="277"/>
        </pc:sldMkLst>
        <pc:spChg chg="del">
          <ac:chgData name="MUHAMMAD NAZHAN BIN RAMLI" userId="a39b014c-4f7f-4c1a-90c1-678384d8a843" providerId="ADAL" clId="{DC8323A3-A953-421B-BEE2-B47189020754}" dt="2022-04-08T14:46:32.682" v="1717" actId="478"/>
          <ac:spMkLst>
            <pc:docMk/>
            <pc:sldMk cId="1808159386" sldId="277"/>
            <ac:spMk id="2" creationId="{22980FA9-0EA3-4AFA-B69F-4D7A095B0D77}"/>
          </ac:spMkLst>
        </pc:spChg>
        <pc:spChg chg="del">
          <ac:chgData name="MUHAMMAD NAZHAN BIN RAMLI" userId="a39b014c-4f7f-4c1a-90c1-678384d8a843" providerId="ADAL" clId="{DC8323A3-A953-421B-BEE2-B47189020754}" dt="2022-04-08T14:46:34.008" v="1718" actId="478"/>
          <ac:spMkLst>
            <pc:docMk/>
            <pc:sldMk cId="1808159386" sldId="277"/>
            <ac:spMk id="3" creationId="{2B7E2AE2-64D6-430D-993F-E696C5494B7D}"/>
          </ac:spMkLst>
        </pc:spChg>
        <pc:spChg chg="add mod">
          <ac:chgData name="MUHAMMAD NAZHAN BIN RAMLI" userId="a39b014c-4f7f-4c1a-90c1-678384d8a843" providerId="ADAL" clId="{DC8323A3-A953-421B-BEE2-B47189020754}" dt="2022-04-08T14:47:02.771" v="1757" actId="20577"/>
          <ac:spMkLst>
            <pc:docMk/>
            <pc:sldMk cId="1808159386" sldId="277"/>
            <ac:spMk id="4" creationId="{8FCA6F65-82EB-4551-AC2A-A3281DED09BC}"/>
          </ac:spMkLst>
        </pc:spChg>
      </pc:sldChg>
      <pc:sldChg chg="addSp delSp modSp new mod">
        <pc:chgData name="MUHAMMAD NAZHAN BIN RAMLI" userId="a39b014c-4f7f-4c1a-90c1-678384d8a843" providerId="ADAL" clId="{DC8323A3-A953-421B-BEE2-B47189020754}" dt="2022-04-08T14:54:05.725" v="1841" actId="20577"/>
        <pc:sldMkLst>
          <pc:docMk/>
          <pc:sldMk cId="4220682465" sldId="278"/>
        </pc:sldMkLst>
        <pc:spChg chg="mod">
          <ac:chgData name="MUHAMMAD NAZHAN BIN RAMLI" userId="a39b014c-4f7f-4c1a-90c1-678384d8a843" providerId="ADAL" clId="{DC8323A3-A953-421B-BEE2-B47189020754}" dt="2022-04-08T14:50:48.216" v="1824" actId="20577"/>
          <ac:spMkLst>
            <pc:docMk/>
            <pc:sldMk cId="4220682465" sldId="278"/>
            <ac:spMk id="2" creationId="{D862CF6B-01F1-4100-AC1E-A671FD30C0D9}"/>
          </ac:spMkLst>
        </pc:spChg>
        <pc:spChg chg="del">
          <ac:chgData name="MUHAMMAD NAZHAN BIN RAMLI" userId="a39b014c-4f7f-4c1a-90c1-678384d8a843" providerId="ADAL" clId="{DC8323A3-A953-421B-BEE2-B47189020754}" dt="2022-04-08T14:50:50.546" v="1825" actId="478"/>
          <ac:spMkLst>
            <pc:docMk/>
            <pc:sldMk cId="4220682465" sldId="278"/>
            <ac:spMk id="3" creationId="{D31C692B-ADA8-4D2D-B72B-AAFEAC498A1C}"/>
          </ac:spMkLst>
        </pc:spChg>
        <pc:spChg chg="add mod">
          <ac:chgData name="MUHAMMAD NAZHAN BIN RAMLI" userId="a39b014c-4f7f-4c1a-90c1-678384d8a843" providerId="ADAL" clId="{DC8323A3-A953-421B-BEE2-B47189020754}" dt="2022-04-08T14:54:05.725" v="1841" actId="20577"/>
          <ac:spMkLst>
            <pc:docMk/>
            <pc:sldMk cId="4220682465" sldId="278"/>
            <ac:spMk id="6" creationId="{B6423109-394D-461F-9847-0E65A0438590}"/>
          </ac:spMkLst>
        </pc:spChg>
        <pc:picChg chg="add mod">
          <ac:chgData name="MUHAMMAD NAZHAN BIN RAMLI" userId="a39b014c-4f7f-4c1a-90c1-678384d8a843" providerId="ADAL" clId="{DC8323A3-A953-421B-BEE2-B47189020754}" dt="2022-04-08T14:51:12.641" v="1827" actId="1076"/>
          <ac:picMkLst>
            <pc:docMk/>
            <pc:sldMk cId="4220682465" sldId="278"/>
            <ac:picMk id="7170" creationId="{99DA813A-DA71-41F3-A410-1BBD3ABA9FCC}"/>
          </ac:picMkLst>
        </pc:picChg>
      </pc:sldChg>
      <pc:sldChg chg="addSp delSp modSp new mod">
        <pc:chgData name="MUHAMMAD NAZHAN BIN RAMLI" userId="a39b014c-4f7f-4c1a-90c1-678384d8a843" providerId="ADAL" clId="{DC8323A3-A953-421B-BEE2-B47189020754}" dt="2022-04-09T04:14:32.112" v="3023" actId="20577"/>
        <pc:sldMkLst>
          <pc:docMk/>
          <pc:sldMk cId="4288570564" sldId="279"/>
        </pc:sldMkLst>
        <pc:spChg chg="mod">
          <ac:chgData name="MUHAMMAD NAZHAN BIN RAMLI" userId="a39b014c-4f7f-4c1a-90c1-678384d8a843" providerId="ADAL" clId="{DC8323A3-A953-421B-BEE2-B47189020754}" dt="2022-04-09T04:13:10.894" v="3019" actId="20577"/>
          <ac:spMkLst>
            <pc:docMk/>
            <pc:sldMk cId="4288570564" sldId="279"/>
            <ac:spMk id="2" creationId="{445826A5-EF68-40BC-9563-932E8E80ADD9}"/>
          </ac:spMkLst>
        </pc:spChg>
        <pc:spChg chg="del mod">
          <ac:chgData name="MUHAMMAD NAZHAN BIN RAMLI" userId="a39b014c-4f7f-4c1a-90c1-678384d8a843" providerId="ADAL" clId="{DC8323A3-A953-421B-BEE2-B47189020754}" dt="2022-04-08T14:55:56.487" v="1880" actId="478"/>
          <ac:spMkLst>
            <pc:docMk/>
            <pc:sldMk cId="4288570564" sldId="279"/>
            <ac:spMk id="3" creationId="{D6D877BA-0EFE-4A53-AAAD-D9FBA67EAB22}"/>
          </ac:spMkLst>
        </pc:spChg>
        <pc:spChg chg="add mod">
          <ac:chgData name="MUHAMMAD NAZHAN BIN RAMLI" userId="a39b014c-4f7f-4c1a-90c1-678384d8a843" providerId="ADAL" clId="{DC8323A3-A953-421B-BEE2-B47189020754}" dt="2022-04-09T04:14:32.112" v="3023" actId="20577"/>
          <ac:spMkLst>
            <pc:docMk/>
            <pc:sldMk cId="4288570564" sldId="279"/>
            <ac:spMk id="7" creationId="{A0CD7566-1C84-47F6-84E5-C054BEF9619A}"/>
          </ac:spMkLst>
        </pc:spChg>
        <pc:picChg chg="add mod">
          <ac:chgData name="MUHAMMAD NAZHAN BIN RAMLI" userId="a39b014c-4f7f-4c1a-90c1-678384d8a843" providerId="ADAL" clId="{DC8323A3-A953-421B-BEE2-B47189020754}" dt="2022-04-08T15:22:45.966" v="2098" actId="1076"/>
          <ac:picMkLst>
            <pc:docMk/>
            <pc:sldMk cId="4288570564" sldId="279"/>
            <ac:picMk id="5" creationId="{A635164D-9C21-4189-823C-059D13C3BF38}"/>
          </ac:picMkLst>
        </pc:picChg>
        <pc:picChg chg="add mod">
          <ac:chgData name="MUHAMMAD NAZHAN BIN RAMLI" userId="a39b014c-4f7f-4c1a-90c1-678384d8a843" providerId="ADAL" clId="{DC8323A3-A953-421B-BEE2-B47189020754}" dt="2022-04-08T15:22:55.541" v="2103" actId="1076"/>
          <ac:picMkLst>
            <pc:docMk/>
            <pc:sldMk cId="4288570564" sldId="279"/>
            <ac:picMk id="8194" creationId="{C697046F-DC35-41CC-8F70-A8A3A648673A}"/>
          </ac:picMkLst>
        </pc:picChg>
        <pc:picChg chg="add del mod">
          <ac:chgData name="MUHAMMAD NAZHAN BIN RAMLI" userId="a39b014c-4f7f-4c1a-90c1-678384d8a843" providerId="ADAL" clId="{DC8323A3-A953-421B-BEE2-B47189020754}" dt="2022-04-08T14:57:53.167" v="1889" actId="478"/>
          <ac:picMkLst>
            <pc:docMk/>
            <pc:sldMk cId="4288570564" sldId="279"/>
            <ac:picMk id="8196" creationId="{CEEFF0D1-9593-4F11-AC3B-A3466227DE66}"/>
          </ac:picMkLst>
        </pc:picChg>
        <pc:picChg chg="add mod">
          <ac:chgData name="MUHAMMAD NAZHAN BIN RAMLI" userId="a39b014c-4f7f-4c1a-90c1-678384d8a843" providerId="ADAL" clId="{DC8323A3-A953-421B-BEE2-B47189020754}" dt="2022-04-08T15:22:49.370" v="2101" actId="1076"/>
          <ac:picMkLst>
            <pc:docMk/>
            <pc:sldMk cId="4288570564" sldId="279"/>
            <ac:picMk id="8198" creationId="{FD49FEDD-C9F2-4E1D-A352-D9F74F0018F9}"/>
          </ac:picMkLst>
        </pc:picChg>
        <pc:picChg chg="add del mod">
          <ac:chgData name="MUHAMMAD NAZHAN BIN RAMLI" userId="a39b014c-4f7f-4c1a-90c1-678384d8a843" providerId="ADAL" clId="{DC8323A3-A953-421B-BEE2-B47189020754}" dt="2022-04-08T15:19:11.855" v="2082" actId="478"/>
          <ac:picMkLst>
            <pc:docMk/>
            <pc:sldMk cId="4288570564" sldId="279"/>
            <ac:picMk id="8200" creationId="{F94CED70-D18E-4CFE-8A4D-7E857EA69F8E}"/>
          </ac:picMkLst>
        </pc:picChg>
        <pc:picChg chg="add del mod">
          <ac:chgData name="MUHAMMAD NAZHAN BIN RAMLI" userId="a39b014c-4f7f-4c1a-90c1-678384d8a843" providerId="ADAL" clId="{DC8323A3-A953-421B-BEE2-B47189020754}" dt="2022-04-08T15:22:33.131" v="2091" actId="478"/>
          <ac:picMkLst>
            <pc:docMk/>
            <pc:sldMk cId="4288570564" sldId="279"/>
            <ac:picMk id="8202" creationId="{FD7D224A-28F1-47CD-9644-DD585069FE86}"/>
          </ac:picMkLst>
        </pc:picChg>
      </pc:sldChg>
      <pc:sldChg chg="addSp delSp modSp new mod">
        <pc:chgData name="MUHAMMAD NAZHAN BIN RAMLI" userId="a39b014c-4f7f-4c1a-90c1-678384d8a843" providerId="ADAL" clId="{DC8323A3-A953-421B-BEE2-B47189020754}" dt="2022-04-08T15:17:36.796" v="2080" actId="20577"/>
        <pc:sldMkLst>
          <pc:docMk/>
          <pc:sldMk cId="3928540756" sldId="280"/>
        </pc:sldMkLst>
        <pc:spChg chg="mod">
          <ac:chgData name="MUHAMMAD NAZHAN BIN RAMLI" userId="a39b014c-4f7f-4c1a-90c1-678384d8a843" providerId="ADAL" clId="{DC8323A3-A953-421B-BEE2-B47189020754}" dt="2022-04-08T15:04:33.271" v="1929" actId="20577"/>
          <ac:spMkLst>
            <pc:docMk/>
            <pc:sldMk cId="3928540756" sldId="280"/>
            <ac:spMk id="2" creationId="{03530957-C18B-4734-817B-E587CB938F40}"/>
          </ac:spMkLst>
        </pc:spChg>
        <pc:spChg chg="del">
          <ac:chgData name="MUHAMMAD NAZHAN BIN RAMLI" userId="a39b014c-4f7f-4c1a-90c1-678384d8a843" providerId="ADAL" clId="{DC8323A3-A953-421B-BEE2-B47189020754}" dt="2022-04-08T15:04:35.659" v="1930" actId="478"/>
          <ac:spMkLst>
            <pc:docMk/>
            <pc:sldMk cId="3928540756" sldId="280"/>
            <ac:spMk id="3" creationId="{AAB01504-E585-4DA5-807C-E5A911C8DB92}"/>
          </ac:spMkLst>
        </pc:spChg>
        <pc:spChg chg="add mod">
          <ac:chgData name="MUHAMMAD NAZHAN BIN RAMLI" userId="a39b014c-4f7f-4c1a-90c1-678384d8a843" providerId="ADAL" clId="{DC8323A3-A953-421B-BEE2-B47189020754}" dt="2022-04-08T15:16:39.819" v="2035" actId="1076"/>
          <ac:spMkLst>
            <pc:docMk/>
            <pc:sldMk cId="3928540756" sldId="280"/>
            <ac:spMk id="5" creationId="{D3CEAF26-97C5-4B5B-BC1B-CCDF418ACD30}"/>
          </ac:spMkLst>
        </pc:spChg>
        <pc:spChg chg="add mod">
          <ac:chgData name="MUHAMMAD NAZHAN BIN RAMLI" userId="a39b014c-4f7f-4c1a-90c1-678384d8a843" providerId="ADAL" clId="{DC8323A3-A953-421B-BEE2-B47189020754}" dt="2022-04-08T15:17:20.577" v="2045" actId="1076"/>
          <ac:spMkLst>
            <pc:docMk/>
            <pc:sldMk cId="3928540756" sldId="280"/>
            <ac:spMk id="7" creationId="{9A36E66A-A305-48F8-86D4-B747855B0A8F}"/>
          </ac:spMkLst>
        </pc:spChg>
        <pc:spChg chg="add mod">
          <ac:chgData name="MUHAMMAD NAZHAN BIN RAMLI" userId="a39b014c-4f7f-4c1a-90c1-678384d8a843" providerId="ADAL" clId="{DC8323A3-A953-421B-BEE2-B47189020754}" dt="2022-04-08T15:17:36.796" v="2080" actId="20577"/>
          <ac:spMkLst>
            <pc:docMk/>
            <pc:sldMk cId="3928540756" sldId="280"/>
            <ac:spMk id="10" creationId="{2BADAFBB-94CC-4764-8CF7-50214FEC467D}"/>
          </ac:spMkLst>
        </pc:spChg>
        <pc:picChg chg="add mod">
          <ac:chgData name="MUHAMMAD NAZHAN BIN RAMLI" userId="a39b014c-4f7f-4c1a-90c1-678384d8a843" providerId="ADAL" clId="{DC8323A3-A953-421B-BEE2-B47189020754}" dt="2022-04-08T15:16:37.862" v="2034" actId="1076"/>
          <ac:picMkLst>
            <pc:docMk/>
            <pc:sldMk cId="3928540756" sldId="280"/>
            <ac:picMk id="9218" creationId="{607FA3B4-CC3A-4628-AF9F-B79E579B1EE6}"/>
          </ac:picMkLst>
        </pc:picChg>
        <pc:picChg chg="add mod">
          <ac:chgData name="MUHAMMAD NAZHAN BIN RAMLI" userId="a39b014c-4f7f-4c1a-90c1-678384d8a843" providerId="ADAL" clId="{DC8323A3-A953-421B-BEE2-B47189020754}" dt="2022-04-08T15:17:19.191" v="2044" actId="1076"/>
          <ac:picMkLst>
            <pc:docMk/>
            <pc:sldMk cId="3928540756" sldId="280"/>
            <ac:picMk id="9220" creationId="{C930D520-81CB-4E9E-9F47-A7B5EB30C7A3}"/>
          </ac:picMkLst>
        </pc:picChg>
        <pc:picChg chg="add del mod">
          <ac:chgData name="MUHAMMAD NAZHAN BIN RAMLI" userId="a39b014c-4f7f-4c1a-90c1-678384d8a843" providerId="ADAL" clId="{DC8323A3-A953-421B-BEE2-B47189020754}" dt="2022-04-08T15:17:11.646" v="2040" actId="478"/>
          <ac:picMkLst>
            <pc:docMk/>
            <pc:sldMk cId="3928540756" sldId="280"/>
            <ac:picMk id="9222" creationId="{92CA8F34-4127-4A14-9F79-6394CA2ECE65}"/>
          </ac:picMkLst>
        </pc:picChg>
        <pc:picChg chg="add mod">
          <ac:chgData name="MUHAMMAD NAZHAN BIN RAMLI" userId="a39b014c-4f7f-4c1a-90c1-678384d8a843" providerId="ADAL" clId="{DC8323A3-A953-421B-BEE2-B47189020754}" dt="2022-04-08T15:17:21.733" v="2046" actId="1076"/>
          <ac:picMkLst>
            <pc:docMk/>
            <pc:sldMk cId="3928540756" sldId="280"/>
            <ac:picMk id="9224" creationId="{CD2FDD1D-22B9-4A2C-AA1D-675548DB314A}"/>
          </ac:picMkLst>
        </pc:picChg>
      </pc:sldChg>
      <pc:sldChg chg="addSp delSp modSp new mod">
        <pc:chgData name="MUHAMMAD NAZHAN BIN RAMLI" userId="a39b014c-4f7f-4c1a-90c1-678384d8a843" providerId="ADAL" clId="{DC8323A3-A953-421B-BEE2-B47189020754}" dt="2022-04-09T02:09:18.443" v="2160" actId="20577"/>
        <pc:sldMkLst>
          <pc:docMk/>
          <pc:sldMk cId="2678477084" sldId="281"/>
        </pc:sldMkLst>
        <pc:spChg chg="mod">
          <ac:chgData name="MUHAMMAD NAZHAN BIN RAMLI" userId="a39b014c-4f7f-4c1a-90c1-678384d8a843" providerId="ADAL" clId="{DC8323A3-A953-421B-BEE2-B47189020754}" dt="2022-04-09T02:09:18.443" v="2160" actId="20577"/>
          <ac:spMkLst>
            <pc:docMk/>
            <pc:sldMk cId="2678477084" sldId="281"/>
            <ac:spMk id="2" creationId="{46B679A2-5609-4CA9-B274-3A7C5FDF8A2A}"/>
          </ac:spMkLst>
        </pc:spChg>
        <pc:spChg chg="del">
          <ac:chgData name="MUHAMMAD NAZHAN BIN RAMLI" userId="a39b014c-4f7f-4c1a-90c1-678384d8a843" providerId="ADAL" clId="{DC8323A3-A953-421B-BEE2-B47189020754}" dt="2022-04-08T15:28:23.729" v="2145" actId="478"/>
          <ac:spMkLst>
            <pc:docMk/>
            <pc:sldMk cId="2678477084" sldId="281"/>
            <ac:spMk id="3" creationId="{90FE6D8C-B101-4065-83A3-18A4D1FA72C0}"/>
          </ac:spMkLst>
        </pc:spChg>
        <pc:picChg chg="add mod">
          <ac:chgData name="MUHAMMAD NAZHAN BIN RAMLI" userId="a39b014c-4f7f-4c1a-90c1-678384d8a843" providerId="ADAL" clId="{DC8323A3-A953-421B-BEE2-B47189020754}" dt="2022-04-08T15:31:41.891" v="2159" actId="1076"/>
          <ac:picMkLst>
            <pc:docMk/>
            <pc:sldMk cId="2678477084" sldId="281"/>
            <ac:picMk id="5" creationId="{2B8FDDE7-20F1-42D5-8C4E-CEEFF5DB33FE}"/>
          </ac:picMkLst>
        </pc:picChg>
        <pc:picChg chg="add mod">
          <ac:chgData name="MUHAMMAD NAZHAN BIN RAMLI" userId="a39b014c-4f7f-4c1a-90c1-678384d8a843" providerId="ADAL" clId="{DC8323A3-A953-421B-BEE2-B47189020754}" dt="2022-04-08T15:28:35.301" v="2148" actId="1076"/>
          <ac:picMkLst>
            <pc:docMk/>
            <pc:sldMk cId="2678477084" sldId="281"/>
            <ac:picMk id="10242" creationId="{7FEFDFEF-7454-4C44-A95A-B9BEC5458537}"/>
          </ac:picMkLst>
        </pc:picChg>
        <pc:picChg chg="add del mod">
          <ac:chgData name="MUHAMMAD NAZHAN BIN RAMLI" userId="a39b014c-4f7f-4c1a-90c1-678384d8a843" providerId="ADAL" clId="{DC8323A3-A953-421B-BEE2-B47189020754}" dt="2022-04-08T15:31:33.065" v="2154" actId="478"/>
          <ac:picMkLst>
            <pc:docMk/>
            <pc:sldMk cId="2678477084" sldId="281"/>
            <ac:picMk id="10244" creationId="{F581FB25-4C43-4479-9FD2-38164C1D2462}"/>
          </ac:picMkLst>
        </pc:picChg>
      </pc:sldChg>
      <pc:sldChg chg="delSp new del mod">
        <pc:chgData name="MUHAMMAD NAZHAN BIN RAMLI" userId="a39b014c-4f7f-4c1a-90c1-678384d8a843" providerId="ADAL" clId="{DC8323A3-A953-421B-BEE2-B47189020754}" dt="2022-04-09T02:09:38.834" v="2165" actId="47"/>
        <pc:sldMkLst>
          <pc:docMk/>
          <pc:sldMk cId="3852158961" sldId="282"/>
        </pc:sldMkLst>
        <pc:spChg chg="del">
          <ac:chgData name="MUHAMMAD NAZHAN BIN RAMLI" userId="a39b014c-4f7f-4c1a-90c1-678384d8a843" providerId="ADAL" clId="{DC8323A3-A953-421B-BEE2-B47189020754}" dt="2022-04-09T02:09:33.108" v="2162" actId="478"/>
          <ac:spMkLst>
            <pc:docMk/>
            <pc:sldMk cId="3852158961" sldId="282"/>
            <ac:spMk id="2" creationId="{9B945A10-06BC-4AB5-8C08-298ED0502B6D}"/>
          </ac:spMkLst>
        </pc:spChg>
        <pc:spChg chg="del">
          <ac:chgData name="MUHAMMAD NAZHAN BIN RAMLI" userId="a39b014c-4f7f-4c1a-90c1-678384d8a843" providerId="ADAL" clId="{DC8323A3-A953-421B-BEE2-B47189020754}" dt="2022-04-09T02:09:33.649" v="2163" actId="478"/>
          <ac:spMkLst>
            <pc:docMk/>
            <pc:sldMk cId="3852158961" sldId="282"/>
            <ac:spMk id="3" creationId="{C70D77D2-F98E-4F52-843C-9A73DA09E179}"/>
          </ac:spMkLst>
        </pc:spChg>
      </pc:sldChg>
      <pc:sldChg chg="modSp add mod">
        <pc:chgData name="MUHAMMAD NAZHAN BIN RAMLI" userId="a39b014c-4f7f-4c1a-90c1-678384d8a843" providerId="ADAL" clId="{DC8323A3-A953-421B-BEE2-B47189020754}" dt="2022-04-09T02:09:45.112" v="2184" actId="20577"/>
        <pc:sldMkLst>
          <pc:docMk/>
          <pc:sldMk cId="1668082392" sldId="283"/>
        </pc:sldMkLst>
        <pc:spChg chg="mod">
          <ac:chgData name="MUHAMMAD NAZHAN BIN RAMLI" userId="a39b014c-4f7f-4c1a-90c1-678384d8a843" providerId="ADAL" clId="{DC8323A3-A953-421B-BEE2-B47189020754}" dt="2022-04-09T02:09:45.112" v="2184" actId="20577"/>
          <ac:spMkLst>
            <pc:docMk/>
            <pc:sldMk cId="1668082392" sldId="283"/>
            <ac:spMk id="4" creationId="{8FCA6F65-82EB-4551-AC2A-A3281DED09BC}"/>
          </ac:spMkLst>
        </pc:spChg>
      </pc:sldChg>
      <pc:sldChg chg="addSp delSp modSp new mod">
        <pc:chgData name="MUHAMMAD NAZHAN BIN RAMLI" userId="a39b014c-4f7f-4c1a-90c1-678384d8a843" providerId="ADAL" clId="{DC8323A3-A953-421B-BEE2-B47189020754}" dt="2022-04-09T02:55:04.953" v="2801" actId="1076"/>
        <pc:sldMkLst>
          <pc:docMk/>
          <pc:sldMk cId="331119465" sldId="284"/>
        </pc:sldMkLst>
        <pc:spChg chg="mod">
          <ac:chgData name="MUHAMMAD NAZHAN BIN RAMLI" userId="a39b014c-4f7f-4c1a-90c1-678384d8a843" providerId="ADAL" clId="{DC8323A3-A953-421B-BEE2-B47189020754}" dt="2022-04-09T02:52:00.356" v="2718" actId="20577"/>
          <ac:spMkLst>
            <pc:docMk/>
            <pc:sldMk cId="331119465" sldId="284"/>
            <ac:spMk id="2" creationId="{B46D4505-10A4-4ABA-80C2-CE67A756CCE0}"/>
          </ac:spMkLst>
        </pc:spChg>
        <pc:spChg chg="del">
          <ac:chgData name="MUHAMMAD NAZHAN BIN RAMLI" userId="a39b014c-4f7f-4c1a-90c1-678384d8a843" providerId="ADAL" clId="{DC8323A3-A953-421B-BEE2-B47189020754}" dt="2022-04-09T02:09:50.879" v="2186" actId="478"/>
          <ac:spMkLst>
            <pc:docMk/>
            <pc:sldMk cId="331119465" sldId="284"/>
            <ac:spMk id="3" creationId="{FCF28977-DB52-42D6-ABF0-DDE796D6BE72}"/>
          </ac:spMkLst>
        </pc:spChg>
        <pc:spChg chg="add mod">
          <ac:chgData name="MUHAMMAD NAZHAN BIN RAMLI" userId="a39b014c-4f7f-4c1a-90c1-678384d8a843" providerId="ADAL" clId="{DC8323A3-A953-421B-BEE2-B47189020754}" dt="2022-04-09T02:21:20.437" v="2270" actId="1076"/>
          <ac:spMkLst>
            <pc:docMk/>
            <pc:sldMk cId="331119465" sldId="284"/>
            <ac:spMk id="6" creationId="{978B8C8A-6B58-4ABB-8400-705FC00B1E65}"/>
          </ac:spMkLst>
        </pc:spChg>
        <pc:spChg chg="add del mod">
          <ac:chgData name="MUHAMMAD NAZHAN BIN RAMLI" userId="a39b014c-4f7f-4c1a-90c1-678384d8a843" providerId="ADAL" clId="{DC8323A3-A953-421B-BEE2-B47189020754}" dt="2022-04-09T02:50:46.461" v="2619" actId="21"/>
          <ac:spMkLst>
            <pc:docMk/>
            <pc:sldMk cId="331119465" sldId="284"/>
            <ac:spMk id="9" creationId="{C39A960E-671F-4822-A1C5-78532D758141}"/>
          </ac:spMkLst>
        </pc:spChg>
        <pc:spChg chg="add del mod">
          <ac:chgData name="MUHAMMAD NAZHAN BIN RAMLI" userId="a39b014c-4f7f-4c1a-90c1-678384d8a843" providerId="ADAL" clId="{DC8323A3-A953-421B-BEE2-B47189020754}" dt="2022-04-09T02:51:26.797" v="2683" actId="21"/>
          <ac:spMkLst>
            <pc:docMk/>
            <pc:sldMk cId="331119465" sldId="284"/>
            <ac:spMk id="11" creationId="{A1EF3C95-01C7-4EDF-B973-AAF27A592F19}"/>
          </ac:spMkLst>
        </pc:spChg>
        <pc:picChg chg="add mod">
          <ac:chgData name="MUHAMMAD NAZHAN BIN RAMLI" userId="a39b014c-4f7f-4c1a-90c1-678384d8a843" providerId="ADAL" clId="{DC8323A3-A953-421B-BEE2-B47189020754}" dt="2022-04-09T02:21:18.778" v="2269" actId="14100"/>
          <ac:picMkLst>
            <pc:docMk/>
            <pc:sldMk cId="331119465" sldId="284"/>
            <ac:picMk id="5" creationId="{EA75344A-C636-43E1-9F29-E3BCB6DC9E24}"/>
          </ac:picMkLst>
        </pc:picChg>
        <pc:picChg chg="add del mod">
          <ac:chgData name="MUHAMMAD NAZHAN BIN RAMLI" userId="a39b014c-4f7f-4c1a-90c1-678384d8a843" providerId="ADAL" clId="{DC8323A3-A953-421B-BEE2-B47189020754}" dt="2022-04-09T02:50:46.461" v="2619" actId="21"/>
          <ac:picMkLst>
            <pc:docMk/>
            <pc:sldMk cId="331119465" sldId="284"/>
            <ac:picMk id="8" creationId="{BC48C7D7-DBC8-43B7-ACB7-0B05342726C2}"/>
          </ac:picMkLst>
        </pc:picChg>
        <pc:picChg chg="add mod">
          <ac:chgData name="MUHAMMAD NAZHAN BIN RAMLI" userId="a39b014c-4f7f-4c1a-90c1-678384d8a843" providerId="ADAL" clId="{DC8323A3-A953-421B-BEE2-B47189020754}" dt="2022-04-09T02:55:04.953" v="2801" actId="1076"/>
          <ac:picMkLst>
            <pc:docMk/>
            <pc:sldMk cId="331119465" sldId="284"/>
            <ac:picMk id="12" creationId="{F43194D0-06D0-45C0-AC15-6AADCF811264}"/>
          </ac:picMkLst>
        </pc:picChg>
        <pc:picChg chg="add del mod">
          <ac:chgData name="MUHAMMAD NAZHAN BIN RAMLI" userId="a39b014c-4f7f-4c1a-90c1-678384d8a843" providerId="ADAL" clId="{DC8323A3-A953-421B-BEE2-B47189020754}" dt="2022-04-09T02:51:26.797" v="2683" actId="21"/>
          <ac:picMkLst>
            <pc:docMk/>
            <pc:sldMk cId="331119465" sldId="284"/>
            <ac:picMk id="1026" creationId="{8873CDD3-68FC-45AD-B218-01C9AD16498C}"/>
          </ac:picMkLst>
        </pc:picChg>
        <pc:picChg chg="add mod">
          <ac:chgData name="MUHAMMAD NAZHAN BIN RAMLI" userId="a39b014c-4f7f-4c1a-90c1-678384d8a843" providerId="ADAL" clId="{DC8323A3-A953-421B-BEE2-B47189020754}" dt="2022-04-09T02:54:39.681" v="2798" actId="1076"/>
          <ac:picMkLst>
            <pc:docMk/>
            <pc:sldMk cId="331119465" sldId="284"/>
            <ac:picMk id="1028" creationId="{758E127C-F50A-491E-A4B4-91D5078F1836}"/>
          </ac:picMkLst>
        </pc:picChg>
        <pc:picChg chg="add mod">
          <ac:chgData name="MUHAMMAD NAZHAN BIN RAMLI" userId="a39b014c-4f7f-4c1a-90c1-678384d8a843" providerId="ADAL" clId="{DC8323A3-A953-421B-BEE2-B47189020754}" dt="2022-04-09T02:54:37.862" v="2797" actId="1076"/>
          <ac:picMkLst>
            <pc:docMk/>
            <pc:sldMk cId="331119465" sldId="284"/>
            <ac:picMk id="1030" creationId="{4E9B9147-D45B-4CCA-939C-203CF0BA7F98}"/>
          </ac:picMkLst>
        </pc:picChg>
      </pc:sldChg>
      <pc:sldChg chg="addSp delSp modSp new mod">
        <pc:chgData name="MUHAMMAD NAZHAN BIN RAMLI" userId="a39b014c-4f7f-4c1a-90c1-678384d8a843" providerId="ADAL" clId="{DC8323A3-A953-421B-BEE2-B47189020754}" dt="2022-04-09T03:33:25.315" v="2890" actId="20577"/>
        <pc:sldMkLst>
          <pc:docMk/>
          <pc:sldMk cId="1972567278" sldId="285"/>
        </pc:sldMkLst>
        <pc:spChg chg="mod">
          <ac:chgData name="MUHAMMAD NAZHAN BIN RAMLI" userId="a39b014c-4f7f-4c1a-90c1-678384d8a843" providerId="ADAL" clId="{DC8323A3-A953-421B-BEE2-B47189020754}" dt="2022-04-09T03:33:25.315" v="2890" actId="20577"/>
          <ac:spMkLst>
            <pc:docMk/>
            <pc:sldMk cId="1972567278" sldId="285"/>
            <ac:spMk id="2" creationId="{191A99EB-A370-4C9C-8625-77AB86CE1CBA}"/>
          </ac:spMkLst>
        </pc:spChg>
        <pc:spChg chg="del">
          <ac:chgData name="MUHAMMAD NAZHAN BIN RAMLI" userId="a39b014c-4f7f-4c1a-90c1-678384d8a843" providerId="ADAL" clId="{DC8323A3-A953-421B-BEE2-B47189020754}" dt="2022-04-09T02:33:42.774" v="2478" actId="478"/>
          <ac:spMkLst>
            <pc:docMk/>
            <pc:sldMk cId="1972567278" sldId="285"/>
            <ac:spMk id="3" creationId="{052C761E-3F5D-47BC-82AC-91B83E16395A}"/>
          </ac:spMkLst>
        </pc:spChg>
        <pc:spChg chg="add mod">
          <ac:chgData name="MUHAMMAD NAZHAN BIN RAMLI" userId="a39b014c-4f7f-4c1a-90c1-678384d8a843" providerId="ADAL" clId="{DC8323A3-A953-421B-BEE2-B47189020754}" dt="2022-04-09T03:06:24.982" v="2830" actId="1076"/>
          <ac:spMkLst>
            <pc:docMk/>
            <pc:sldMk cId="1972567278" sldId="285"/>
            <ac:spMk id="6" creationId="{160C2621-ABF3-4C1A-97BD-43EFA0307E11}"/>
          </ac:spMkLst>
        </pc:spChg>
        <pc:spChg chg="add mod">
          <ac:chgData name="MUHAMMAD NAZHAN BIN RAMLI" userId="a39b014c-4f7f-4c1a-90c1-678384d8a843" providerId="ADAL" clId="{DC8323A3-A953-421B-BEE2-B47189020754}" dt="2022-04-09T03:06:33.207" v="2833" actId="1076"/>
          <ac:spMkLst>
            <pc:docMk/>
            <pc:sldMk cId="1972567278" sldId="285"/>
            <ac:spMk id="9" creationId="{372B4B91-DC14-4754-B003-650F812F1C51}"/>
          </ac:spMkLst>
        </pc:spChg>
        <pc:spChg chg="add mod">
          <ac:chgData name="MUHAMMAD NAZHAN BIN RAMLI" userId="a39b014c-4f7f-4c1a-90c1-678384d8a843" providerId="ADAL" clId="{DC8323A3-A953-421B-BEE2-B47189020754}" dt="2022-04-09T03:06:57.156" v="2862" actId="20577"/>
          <ac:spMkLst>
            <pc:docMk/>
            <pc:sldMk cId="1972567278" sldId="285"/>
            <ac:spMk id="12" creationId="{BD651C36-608E-4735-B483-3EF909E6A6FC}"/>
          </ac:spMkLst>
        </pc:spChg>
        <pc:picChg chg="add mod">
          <ac:chgData name="MUHAMMAD NAZHAN BIN RAMLI" userId="a39b014c-4f7f-4c1a-90c1-678384d8a843" providerId="ADAL" clId="{DC8323A3-A953-421B-BEE2-B47189020754}" dt="2022-04-09T03:06:23.213" v="2829" actId="1076"/>
          <ac:picMkLst>
            <pc:docMk/>
            <pc:sldMk cId="1972567278" sldId="285"/>
            <ac:picMk id="5" creationId="{ABFAC9F0-A65B-4928-907C-DB2750A1BC23}"/>
          </ac:picMkLst>
        </pc:picChg>
        <pc:picChg chg="add mod">
          <ac:chgData name="MUHAMMAD NAZHAN BIN RAMLI" userId="a39b014c-4f7f-4c1a-90c1-678384d8a843" providerId="ADAL" clId="{DC8323A3-A953-421B-BEE2-B47189020754}" dt="2022-04-09T03:06:27.042" v="2831" actId="1076"/>
          <ac:picMkLst>
            <pc:docMk/>
            <pc:sldMk cId="1972567278" sldId="285"/>
            <ac:picMk id="8" creationId="{C70E586E-380D-4438-98B8-CC42674145C6}"/>
          </ac:picMkLst>
        </pc:picChg>
        <pc:picChg chg="add mod modCrop">
          <ac:chgData name="MUHAMMAD NAZHAN BIN RAMLI" userId="a39b014c-4f7f-4c1a-90c1-678384d8a843" providerId="ADAL" clId="{DC8323A3-A953-421B-BEE2-B47189020754}" dt="2022-04-09T03:06:37.044" v="2834" actId="1076"/>
          <ac:picMkLst>
            <pc:docMk/>
            <pc:sldMk cId="1972567278" sldId="285"/>
            <ac:picMk id="11" creationId="{1EDBDCDE-A61E-4C43-84AE-9B7BD08028E4}"/>
          </ac:picMkLst>
        </pc:picChg>
        <pc:picChg chg="add mod">
          <ac:chgData name="MUHAMMAD NAZHAN BIN RAMLI" userId="a39b014c-4f7f-4c1a-90c1-678384d8a843" providerId="ADAL" clId="{DC8323A3-A953-421B-BEE2-B47189020754}" dt="2022-04-09T03:14:24.716" v="2866" actId="1076"/>
          <ac:picMkLst>
            <pc:docMk/>
            <pc:sldMk cId="1972567278" sldId="285"/>
            <ac:picMk id="13" creationId="{48B9CD08-8479-4337-9686-4CB4C831D712}"/>
          </ac:picMkLst>
        </pc:picChg>
      </pc:sldChg>
      <pc:sldChg chg="addSp delSp modSp new mod">
        <pc:chgData name="MUHAMMAD NAZHAN BIN RAMLI" userId="a39b014c-4f7f-4c1a-90c1-678384d8a843" providerId="ADAL" clId="{DC8323A3-A953-421B-BEE2-B47189020754}" dt="2022-04-09T04:38:25.940" v="3771" actId="20577"/>
        <pc:sldMkLst>
          <pc:docMk/>
          <pc:sldMk cId="1924027962" sldId="286"/>
        </pc:sldMkLst>
        <pc:spChg chg="mod">
          <ac:chgData name="MUHAMMAD NAZHAN BIN RAMLI" userId="a39b014c-4f7f-4c1a-90c1-678384d8a843" providerId="ADAL" clId="{DC8323A3-A953-421B-BEE2-B47189020754}" dt="2022-04-09T02:51:00.155" v="2646" actId="20577"/>
          <ac:spMkLst>
            <pc:docMk/>
            <pc:sldMk cId="1924027962" sldId="286"/>
            <ac:spMk id="2" creationId="{994F3C37-5D05-4065-BAC2-C609F42100F5}"/>
          </ac:spMkLst>
        </pc:spChg>
        <pc:spChg chg="del">
          <ac:chgData name="MUHAMMAD NAZHAN BIN RAMLI" userId="a39b014c-4f7f-4c1a-90c1-678384d8a843" providerId="ADAL" clId="{DC8323A3-A953-421B-BEE2-B47189020754}" dt="2022-04-09T02:50:50.153" v="2622" actId="478"/>
          <ac:spMkLst>
            <pc:docMk/>
            <pc:sldMk cId="1924027962" sldId="286"/>
            <ac:spMk id="3" creationId="{3B25A124-6318-401D-AD58-A507B9853308}"/>
          </ac:spMkLst>
        </pc:spChg>
        <pc:spChg chg="add del mod">
          <ac:chgData name="MUHAMMAD NAZHAN BIN RAMLI" userId="a39b014c-4f7f-4c1a-90c1-678384d8a843" providerId="ADAL" clId="{DC8323A3-A953-421B-BEE2-B47189020754}" dt="2022-04-09T02:50:49.220" v="2621"/>
          <ac:spMkLst>
            <pc:docMk/>
            <pc:sldMk cId="1924027962" sldId="286"/>
            <ac:spMk id="5" creationId="{7B952E16-7E13-4B02-97AB-79602166E75E}"/>
          </ac:spMkLst>
        </pc:spChg>
        <pc:spChg chg="add mod">
          <ac:chgData name="MUHAMMAD NAZHAN BIN RAMLI" userId="a39b014c-4f7f-4c1a-90c1-678384d8a843" providerId="ADAL" clId="{DC8323A3-A953-421B-BEE2-B47189020754}" dt="2022-04-09T04:38:25.940" v="3771" actId="20577"/>
          <ac:spMkLst>
            <pc:docMk/>
            <pc:sldMk cId="1924027962" sldId="286"/>
            <ac:spMk id="7" creationId="{011C8049-3921-4947-8E5C-7B2DF36BDBD9}"/>
          </ac:spMkLst>
        </pc:spChg>
        <pc:picChg chg="add del mod">
          <ac:chgData name="MUHAMMAD NAZHAN BIN RAMLI" userId="a39b014c-4f7f-4c1a-90c1-678384d8a843" providerId="ADAL" clId="{DC8323A3-A953-421B-BEE2-B47189020754}" dt="2022-04-09T02:50:49.220" v="2621"/>
          <ac:picMkLst>
            <pc:docMk/>
            <pc:sldMk cId="1924027962" sldId="286"/>
            <ac:picMk id="4" creationId="{3CFA6B95-737C-4DCA-9F6A-B5A9D19FC112}"/>
          </ac:picMkLst>
        </pc:picChg>
        <pc:picChg chg="add mod">
          <ac:chgData name="MUHAMMAD NAZHAN BIN RAMLI" userId="a39b014c-4f7f-4c1a-90c1-678384d8a843" providerId="ADAL" clId="{DC8323A3-A953-421B-BEE2-B47189020754}" dt="2022-04-09T02:56:17.500" v="2805" actId="1076"/>
          <ac:picMkLst>
            <pc:docMk/>
            <pc:sldMk cId="1924027962" sldId="286"/>
            <ac:picMk id="6" creationId="{5B722A2B-6A6D-4FAE-87AD-42C7F499AC37}"/>
          </ac:picMkLst>
        </pc:picChg>
        <pc:picChg chg="add mod">
          <ac:chgData name="MUHAMMAD NAZHAN BIN RAMLI" userId="a39b014c-4f7f-4c1a-90c1-678384d8a843" providerId="ADAL" clId="{DC8323A3-A953-421B-BEE2-B47189020754}" dt="2022-04-09T04:38:10.992" v="3740" actId="1076"/>
          <ac:picMkLst>
            <pc:docMk/>
            <pc:sldMk cId="1924027962" sldId="286"/>
            <ac:picMk id="9" creationId="{D27EC4AD-E863-46E0-BBE5-86B6F6C5AF41}"/>
          </ac:picMkLst>
        </pc:picChg>
        <pc:picChg chg="add mod">
          <ac:chgData name="MUHAMMAD NAZHAN BIN RAMLI" userId="a39b014c-4f7f-4c1a-90c1-678384d8a843" providerId="ADAL" clId="{DC8323A3-A953-421B-BEE2-B47189020754}" dt="2022-04-09T03:03:05.526" v="2807" actId="1076"/>
          <ac:picMkLst>
            <pc:docMk/>
            <pc:sldMk cId="1924027962" sldId="286"/>
            <ac:picMk id="4098" creationId="{C041927A-A1CC-4EE0-9062-D575DFD2B10F}"/>
          </ac:picMkLst>
        </pc:picChg>
      </pc:sldChg>
      <pc:sldChg chg="addSp delSp modSp new mod">
        <pc:chgData name="MUHAMMAD NAZHAN BIN RAMLI" userId="a39b014c-4f7f-4c1a-90c1-678384d8a843" providerId="ADAL" clId="{DC8323A3-A953-421B-BEE2-B47189020754}" dt="2022-04-09T02:52:48.507" v="2792" actId="20577"/>
        <pc:sldMkLst>
          <pc:docMk/>
          <pc:sldMk cId="2217160625" sldId="287"/>
        </pc:sldMkLst>
        <pc:spChg chg="mod">
          <ac:chgData name="MUHAMMAD NAZHAN BIN RAMLI" userId="a39b014c-4f7f-4c1a-90c1-678384d8a843" providerId="ADAL" clId="{DC8323A3-A953-421B-BEE2-B47189020754}" dt="2022-04-09T02:51:22.701" v="2682" actId="20577"/>
          <ac:spMkLst>
            <pc:docMk/>
            <pc:sldMk cId="2217160625" sldId="287"/>
            <ac:spMk id="2" creationId="{33F6DF07-9E2D-4BAC-9418-F889FD8EC9FC}"/>
          </ac:spMkLst>
        </pc:spChg>
        <pc:spChg chg="del">
          <ac:chgData name="MUHAMMAD NAZHAN BIN RAMLI" userId="a39b014c-4f7f-4c1a-90c1-678384d8a843" providerId="ADAL" clId="{DC8323A3-A953-421B-BEE2-B47189020754}" dt="2022-04-09T02:51:30.576" v="2684" actId="478"/>
          <ac:spMkLst>
            <pc:docMk/>
            <pc:sldMk cId="2217160625" sldId="287"/>
            <ac:spMk id="3" creationId="{C53422C0-24D2-403C-805F-C8F3EE9BA256}"/>
          </ac:spMkLst>
        </pc:spChg>
        <pc:spChg chg="add mod">
          <ac:chgData name="MUHAMMAD NAZHAN BIN RAMLI" userId="a39b014c-4f7f-4c1a-90c1-678384d8a843" providerId="ADAL" clId="{DC8323A3-A953-421B-BEE2-B47189020754}" dt="2022-04-09T02:52:48.507" v="2792" actId="20577"/>
          <ac:spMkLst>
            <pc:docMk/>
            <pc:sldMk cId="2217160625" sldId="287"/>
            <ac:spMk id="5" creationId="{C32B54E7-1498-4D42-BADE-5E42EB233706}"/>
          </ac:spMkLst>
        </pc:spChg>
        <pc:spChg chg="add mod">
          <ac:chgData name="MUHAMMAD NAZHAN BIN RAMLI" userId="a39b014c-4f7f-4c1a-90c1-678384d8a843" providerId="ADAL" clId="{DC8323A3-A953-421B-BEE2-B47189020754}" dt="2022-04-09T02:52:38.827" v="2776" actId="20577"/>
          <ac:spMkLst>
            <pc:docMk/>
            <pc:sldMk cId="2217160625" sldId="287"/>
            <ac:spMk id="7" creationId="{E760F63E-73B4-463F-870E-89C09AA9A3CB}"/>
          </ac:spMkLst>
        </pc:spChg>
        <pc:picChg chg="add mod">
          <ac:chgData name="MUHAMMAD NAZHAN BIN RAMLI" userId="a39b014c-4f7f-4c1a-90c1-678384d8a843" providerId="ADAL" clId="{DC8323A3-A953-421B-BEE2-B47189020754}" dt="2022-04-09T02:51:34.405" v="2686" actId="1076"/>
          <ac:picMkLst>
            <pc:docMk/>
            <pc:sldMk cId="2217160625" sldId="287"/>
            <ac:picMk id="4" creationId="{0738C7CE-4B30-4CC3-A80F-9C097C495E13}"/>
          </ac:picMkLst>
        </pc:picChg>
        <pc:picChg chg="add mod">
          <ac:chgData name="MUHAMMAD NAZHAN BIN RAMLI" userId="a39b014c-4f7f-4c1a-90c1-678384d8a843" providerId="ADAL" clId="{DC8323A3-A953-421B-BEE2-B47189020754}" dt="2022-04-09T02:52:22.377" v="2723" actId="1076"/>
          <ac:picMkLst>
            <pc:docMk/>
            <pc:sldMk cId="2217160625" sldId="287"/>
            <ac:picMk id="3074" creationId="{958C5DDD-A81A-42C8-A525-BF86ACFB9120}"/>
          </ac:picMkLst>
        </pc:picChg>
      </pc:sldChg>
      <pc:sldChg chg="addSp delSp modSp new mod">
        <pc:chgData name="MUHAMMAD NAZHAN BIN RAMLI" userId="a39b014c-4f7f-4c1a-90c1-678384d8a843" providerId="ADAL" clId="{DC8323A3-A953-421B-BEE2-B47189020754}" dt="2022-04-09T03:36:36.645" v="2929" actId="1076"/>
        <pc:sldMkLst>
          <pc:docMk/>
          <pc:sldMk cId="1586584264" sldId="288"/>
        </pc:sldMkLst>
        <pc:spChg chg="mod">
          <ac:chgData name="MUHAMMAD NAZHAN BIN RAMLI" userId="a39b014c-4f7f-4c1a-90c1-678384d8a843" providerId="ADAL" clId="{DC8323A3-A953-421B-BEE2-B47189020754}" dt="2022-04-09T03:33:31.250" v="2892" actId="20577"/>
          <ac:spMkLst>
            <pc:docMk/>
            <pc:sldMk cId="1586584264" sldId="288"/>
            <ac:spMk id="2" creationId="{C586F61A-3F48-4166-BF86-2AC58E61413D}"/>
          </ac:spMkLst>
        </pc:spChg>
        <pc:spChg chg="del">
          <ac:chgData name="MUHAMMAD NAZHAN BIN RAMLI" userId="a39b014c-4f7f-4c1a-90c1-678384d8a843" providerId="ADAL" clId="{DC8323A3-A953-421B-BEE2-B47189020754}" dt="2022-04-09T03:33:32.674" v="2893" actId="478"/>
          <ac:spMkLst>
            <pc:docMk/>
            <pc:sldMk cId="1586584264" sldId="288"/>
            <ac:spMk id="3" creationId="{57040615-1E74-4AE4-80B2-6EEC89D53839}"/>
          </ac:spMkLst>
        </pc:spChg>
        <pc:spChg chg="add mod">
          <ac:chgData name="MUHAMMAD NAZHAN BIN RAMLI" userId="a39b014c-4f7f-4c1a-90c1-678384d8a843" providerId="ADAL" clId="{DC8323A3-A953-421B-BEE2-B47189020754}" dt="2022-04-09T03:36:36.645" v="2929" actId="1076"/>
          <ac:spMkLst>
            <pc:docMk/>
            <pc:sldMk cId="1586584264" sldId="288"/>
            <ac:spMk id="6" creationId="{3DAFD955-B4BE-4E57-904A-ED80F71678FC}"/>
          </ac:spMkLst>
        </pc:spChg>
        <pc:picChg chg="add mod">
          <ac:chgData name="MUHAMMAD NAZHAN BIN RAMLI" userId="a39b014c-4f7f-4c1a-90c1-678384d8a843" providerId="ADAL" clId="{DC8323A3-A953-421B-BEE2-B47189020754}" dt="2022-04-09T03:35:19.998" v="2900" actId="1076"/>
          <ac:picMkLst>
            <pc:docMk/>
            <pc:sldMk cId="1586584264" sldId="288"/>
            <ac:picMk id="5122" creationId="{53497B2A-B633-4509-B50F-DEC88636D682}"/>
          </ac:picMkLst>
        </pc:picChg>
        <pc:picChg chg="add mod">
          <ac:chgData name="MUHAMMAD NAZHAN BIN RAMLI" userId="a39b014c-4f7f-4c1a-90c1-678384d8a843" providerId="ADAL" clId="{DC8323A3-A953-421B-BEE2-B47189020754}" dt="2022-04-09T03:35:16.614" v="2899" actId="1076"/>
          <ac:picMkLst>
            <pc:docMk/>
            <pc:sldMk cId="1586584264" sldId="288"/>
            <ac:picMk id="5124" creationId="{51D51C0C-F4C6-434F-BFF8-B83A6B410B90}"/>
          </ac:picMkLst>
        </pc:picChg>
      </pc:sldChg>
      <pc:sldChg chg="addSp delSp modSp new mod ord">
        <pc:chgData name="MUHAMMAD NAZHAN BIN RAMLI" userId="a39b014c-4f7f-4c1a-90c1-678384d8a843" providerId="ADAL" clId="{DC8323A3-A953-421B-BEE2-B47189020754}" dt="2022-04-09T04:44:12.777" v="3890" actId="20577"/>
        <pc:sldMkLst>
          <pc:docMk/>
          <pc:sldMk cId="2819551475" sldId="289"/>
        </pc:sldMkLst>
        <pc:spChg chg="mod">
          <ac:chgData name="MUHAMMAD NAZHAN BIN RAMLI" userId="a39b014c-4f7f-4c1a-90c1-678384d8a843" providerId="ADAL" clId="{DC8323A3-A953-421B-BEE2-B47189020754}" dt="2022-04-09T04:44:12.777" v="3890" actId="20577"/>
          <ac:spMkLst>
            <pc:docMk/>
            <pc:sldMk cId="2819551475" sldId="289"/>
            <ac:spMk id="2" creationId="{48171309-EDF7-47B8-B7C9-28C0108918FC}"/>
          </ac:spMkLst>
        </pc:spChg>
        <pc:spChg chg="del">
          <ac:chgData name="MUHAMMAD NAZHAN BIN RAMLI" userId="a39b014c-4f7f-4c1a-90c1-678384d8a843" providerId="ADAL" clId="{DC8323A3-A953-421B-BEE2-B47189020754}" dt="2022-04-09T03:52:50.125" v="2976" actId="478"/>
          <ac:spMkLst>
            <pc:docMk/>
            <pc:sldMk cId="2819551475" sldId="289"/>
            <ac:spMk id="3" creationId="{E1A84491-9259-4AA2-A0EC-6251826961DC}"/>
          </ac:spMkLst>
        </pc:spChg>
        <pc:spChg chg="add mod">
          <ac:chgData name="MUHAMMAD NAZHAN BIN RAMLI" userId="a39b014c-4f7f-4c1a-90c1-678384d8a843" providerId="ADAL" clId="{DC8323A3-A953-421B-BEE2-B47189020754}" dt="2022-04-09T04:15:42.858" v="3173" actId="20577"/>
          <ac:spMkLst>
            <pc:docMk/>
            <pc:sldMk cId="2819551475" sldId="289"/>
            <ac:spMk id="4" creationId="{9A1E5F28-9EBC-4206-AECF-46640E18D9CA}"/>
          </ac:spMkLst>
        </pc:spChg>
        <pc:spChg chg="add mod">
          <ac:chgData name="MUHAMMAD NAZHAN BIN RAMLI" userId="a39b014c-4f7f-4c1a-90c1-678384d8a843" providerId="ADAL" clId="{DC8323A3-A953-421B-BEE2-B47189020754}" dt="2022-04-09T04:15:54.729" v="3177" actId="1076"/>
          <ac:spMkLst>
            <pc:docMk/>
            <pc:sldMk cId="2819551475" sldId="289"/>
            <ac:spMk id="8" creationId="{07084249-E34A-48E4-82AD-840500A685E0}"/>
          </ac:spMkLst>
        </pc:spChg>
        <pc:picChg chg="add mod">
          <ac:chgData name="MUHAMMAD NAZHAN BIN RAMLI" userId="a39b014c-4f7f-4c1a-90c1-678384d8a843" providerId="ADAL" clId="{DC8323A3-A953-421B-BEE2-B47189020754}" dt="2022-04-09T03:55:07.658" v="2984" actId="1076"/>
          <ac:picMkLst>
            <pc:docMk/>
            <pc:sldMk cId="2819551475" sldId="289"/>
            <ac:picMk id="6146" creationId="{FD651BAF-BD7B-4C07-8961-F637B0439762}"/>
          </ac:picMkLst>
        </pc:picChg>
        <pc:picChg chg="add mod">
          <ac:chgData name="MUHAMMAD NAZHAN BIN RAMLI" userId="a39b014c-4f7f-4c1a-90c1-678384d8a843" providerId="ADAL" clId="{DC8323A3-A953-421B-BEE2-B47189020754}" dt="2022-04-09T03:55:05.910" v="2983" actId="1076"/>
          <ac:picMkLst>
            <pc:docMk/>
            <pc:sldMk cId="2819551475" sldId="289"/>
            <ac:picMk id="6148" creationId="{FF40445F-9193-41A6-B934-7D3C61C4013B}"/>
          </ac:picMkLst>
        </pc:picChg>
      </pc:sldChg>
      <pc:sldChg chg="modSp add mod ord">
        <pc:chgData name="MUHAMMAD NAZHAN BIN RAMLI" userId="a39b014c-4f7f-4c1a-90c1-678384d8a843" providerId="ADAL" clId="{DC8323A3-A953-421B-BEE2-B47189020754}" dt="2022-04-09T03:46:46.458" v="2946" actId="20577"/>
        <pc:sldMkLst>
          <pc:docMk/>
          <pc:sldMk cId="1865460909" sldId="290"/>
        </pc:sldMkLst>
        <pc:spChg chg="mod">
          <ac:chgData name="MUHAMMAD NAZHAN BIN RAMLI" userId="a39b014c-4f7f-4c1a-90c1-678384d8a843" providerId="ADAL" clId="{DC8323A3-A953-421B-BEE2-B47189020754}" dt="2022-04-09T03:46:46.458" v="2946" actId="20577"/>
          <ac:spMkLst>
            <pc:docMk/>
            <pc:sldMk cId="1865460909" sldId="290"/>
            <ac:spMk id="4" creationId="{8FCA6F65-82EB-4551-AC2A-A3281DED09BC}"/>
          </ac:spMkLst>
        </pc:spChg>
      </pc:sldChg>
      <pc:sldChg chg="addSp delSp modSp new mod">
        <pc:chgData name="MUHAMMAD NAZHAN BIN RAMLI" userId="a39b014c-4f7f-4c1a-90c1-678384d8a843" providerId="ADAL" clId="{DC8323A3-A953-421B-BEE2-B47189020754}" dt="2022-04-09T04:32:30.759" v="3565" actId="732"/>
        <pc:sldMkLst>
          <pc:docMk/>
          <pc:sldMk cId="1224066994" sldId="291"/>
        </pc:sldMkLst>
        <pc:spChg chg="mod">
          <ac:chgData name="MUHAMMAD NAZHAN BIN RAMLI" userId="a39b014c-4f7f-4c1a-90c1-678384d8a843" providerId="ADAL" clId="{DC8323A3-A953-421B-BEE2-B47189020754}" dt="2022-04-09T04:22:10.996" v="3262" actId="20577"/>
          <ac:spMkLst>
            <pc:docMk/>
            <pc:sldMk cId="1224066994" sldId="291"/>
            <ac:spMk id="2" creationId="{DCF1F4D2-1D56-4A36-8B03-0EC0A94ED65D}"/>
          </ac:spMkLst>
        </pc:spChg>
        <pc:spChg chg="del">
          <ac:chgData name="MUHAMMAD NAZHAN BIN RAMLI" userId="a39b014c-4f7f-4c1a-90c1-678384d8a843" providerId="ADAL" clId="{DC8323A3-A953-421B-BEE2-B47189020754}" dt="2022-04-09T03:56:12.939" v="3012" actId="478"/>
          <ac:spMkLst>
            <pc:docMk/>
            <pc:sldMk cId="1224066994" sldId="291"/>
            <ac:spMk id="3" creationId="{BD3F21E4-711A-4BD6-BE56-D9AFD72C4C96}"/>
          </ac:spMkLst>
        </pc:spChg>
        <pc:spChg chg="add mod">
          <ac:chgData name="MUHAMMAD NAZHAN BIN RAMLI" userId="a39b014c-4f7f-4c1a-90c1-678384d8a843" providerId="ADAL" clId="{DC8323A3-A953-421B-BEE2-B47189020754}" dt="2022-04-09T04:32:21.081" v="3561" actId="1076"/>
          <ac:spMkLst>
            <pc:docMk/>
            <pc:sldMk cId="1224066994" sldId="291"/>
            <ac:spMk id="6" creationId="{FD10C12F-7474-4A80-94A1-9B8F232A4A87}"/>
          </ac:spMkLst>
        </pc:spChg>
        <pc:picChg chg="add mod">
          <ac:chgData name="MUHAMMAD NAZHAN BIN RAMLI" userId="a39b014c-4f7f-4c1a-90c1-678384d8a843" providerId="ADAL" clId="{DC8323A3-A953-421B-BEE2-B47189020754}" dt="2022-04-09T04:32:19.546" v="3560" actId="14100"/>
          <ac:picMkLst>
            <pc:docMk/>
            <pc:sldMk cId="1224066994" sldId="291"/>
            <ac:picMk id="7170" creationId="{76387BFC-3D43-4080-805F-242C01272E4B}"/>
          </ac:picMkLst>
        </pc:picChg>
        <pc:picChg chg="add mod">
          <ac:chgData name="MUHAMMAD NAZHAN BIN RAMLI" userId="a39b014c-4f7f-4c1a-90c1-678384d8a843" providerId="ADAL" clId="{DC8323A3-A953-421B-BEE2-B47189020754}" dt="2022-04-09T04:32:30.759" v="3565" actId="732"/>
          <ac:picMkLst>
            <pc:docMk/>
            <pc:sldMk cId="1224066994" sldId="291"/>
            <ac:picMk id="7172" creationId="{EE500925-35D3-4648-8E4E-C3B84AB8481B}"/>
          </ac:picMkLst>
        </pc:picChg>
      </pc:sldChg>
      <pc:sldChg chg="addSp delSp modSp new mod">
        <pc:chgData name="MUHAMMAD NAZHAN BIN RAMLI" userId="a39b014c-4f7f-4c1a-90c1-678384d8a843" providerId="ADAL" clId="{DC8323A3-A953-421B-BEE2-B47189020754}" dt="2022-04-09T04:42:33.682" v="3849" actId="20577"/>
        <pc:sldMkLst>
          <pc:docMk/>
          <pc:sldMk cId="976282257" sldId="292"/>
        </pc:sldMkLst>
        <pc:spChg chg="mod">
          <ac:chgData name="MUHAMMAD NAZHAN BIN RAMLI" userId="a39b014c-4f7f-4c1a-90c1-678384d8a843" providerId="ADAL" clId="{DC8323A3-A953-421B-BEE2-B47189020754}" dt="2022-04-09T04:42:33.682" v="3849" actId="20577"/>
          <ac:spMkLst>
            <pc:docMk/>
            <pc:sldMk cId="976282257" sldId="292"/>
            <ac:spMk id="2" creationId="{BF83DCE7-F57B-446E-BC9F-4FC79ADE138D}"/>
          </ac:spMkLst>
        </pc:spChg>
        <pc:spChg chg="del">
          <ac:chgData name="MUHAMMAD NAZHAN BIN RAMLI" userId="a39b014c-4f7f-4c1a-90c1-678384d8a843" providerId="ADAL" clId="{DC8323A3-A953-421B-BEE2-B47189020754}" dt="2022-04-09T04:18:33.321" v="3242" actId="478"/>
          <ac:spMkLst>
            <pc:docMk/>
            <pc:sldMk cId="976282257" sldId="292"/>
            <ac:spMk id="3" creationId="{9344D265-ECD4-4FC4-A6FD-3171629C47F8}"/>
          </ac:spMkLst>
        </pc:spChg>
        <pc:spChg chg="add">
          <ac:chgData name="MUHAMMAD NAZHAN BIN RAMLI" userId="a39b014c-4f7f-4c1a-90c1-678384d8a843" providerId="ADAL" clId="{DC8323A3-A953-421B-BEE2-B47189020754}" dt="2022-04-09T04:39:07.871" v="3775"/>
          <ac:spMkLst>
            <pc:docMk/>
            <pc:sldMk cId="976282257" sldId="292"/>
            <ac:spMk id="8" creationId="{087E7FF7-8E6D-4E7D-8C1B-778C46898682}"/>
          </ac:spMkLst>
        </pc:spChg>
        <pc:spChg chg="add mod">
          <ac:chgData name="MUHAMMAD NAZHAN BIN RAMLI" userId="a39b014c-4f7f-4c1a-90c1-678384d8a843" providerId="ADAL" clId="{DC8323A3-A953-421B-BEE2-B47189020754}" dt="2022-04-09T04:39:12.661" v="3776"/>
          <ac:spMkLst>
            <pc:docMk/>
            <pc:sldMk cId="976282257" sldId="292"/>
            <ac:spMk id="9" creationId="{F50EB2A2-5D18-4298-AB08-526C05B970FE}"/>
          </ac:spMkLst>
        </pc:spChg>
        <pc:spChg chg="add mod">
          <ac:chgData name="MUHAMMAD NAZHAN BIN RAMLI" userId="a39b014c-4f7f-4c1a-90c1-678384d8a843" providerId="ADAL" clId="{DC8323A3-A953-421B-BEE2-B47189020754}" dt="2022-04-09T04:40:01.292" v="3833" actId="1076"/>
          <ac:spMkLst>
            <pc:docMk/>
            <pc:sldMk cId="976282257" sldId="292"/>
            <ac:spMk id="12" creationId="{D1908DA4-7B91-488C-9DEB-492EE1AE9C19}"/>
          </ac:spMkLst>
        </pc:spChg>
        <pc:spChg chg="add mod">
          <ac:chgData name="MUHAMMAD NAZHAN BIN RAMLI" userId="a39b014c-4f7f-4c1a-90c1-678384d8a843" providerId="ADAL" clId="{DC8323A3-A953-421B-BEE2-B47189020754}" dt="2022-04-09T04:40:03.024" v="3834" actId="1076"/>
          <ac:spMkLst>
            <pc:docMk/>
            <pc:sldMk cId="976282257" sldId="292"/>
            <ac:spMk id="15" creationId="{BB921767-2C5C-440B-A550-3027DC0BA5E8}"/>
          </ac:spMkLst>
        </pc:spChg>
        <pc:picChg chg="add mod">
          <ac:chgData name="MUHAMMAD NAZHAN BIN RAMLI" userId="a39b014c-4f7f-4c1a-90c1-678384d8a843" providerId="ADAL" clId="{DC8323A3-A953-421B-BEE2-B47189020754}" dt="2022-04-09T04:38:49.216" v="3772" actId="1076"/>
          <ac:picMkLst>
            <pc:docMk/>
            <pc:sldMk cId="976282257" sldId="292"/>
            <ac:picMk id="5" creationId="{D457EED3-C14E-42D0-BD16-FF38CE3E6251}"/>
          </ac:picMkLst>
        </pc:picChg>
        <pc:picChg chg="add del mod">
          <ac:chgData name="MUHAMMAD NAZHAN BIN RAMLI" userId="a39b014c-4f7f-4c1a-90c1-678384d8a843" providerId="ADAL" clId="{DC8323A3-A953-421B-BEE2-B47189020754}" dt="2022-04-09T04:39:16.046" v="3778" actId="478"/>
          <ac:picMkLst>
            <pc:docMk/>
            <pc:sldMk cId="976282257" sldId="292"/>
            <ac:picMk id="7" creationId="{C0AAE67F-917A-429F-A3CB-84D856E2C0C5}"/>
          </ac:picMkLst>
        </pc:picChg>
        <pc:picChg chg="add mod">
          <ac:chgData name="MUHAMMAD NAZHAN BIN RAMLI" userId="a39b014c-4f7f-4c1a-90c1-678384d8a843" providerId="ADAL" clId="{DC8323A3-A953-421B-BEE2-B47189020754}" dt="2022-04-09T04:39:27.182" v="3782" actId="1076"/>
          <ac:picMkLst>
            <pc:docMk/>
            <pc:sldMk cId="976282257" sldId="292"/>
            <ac:picMk id="11" creationId="{3E790F27-582E-49BA-981B-0DE9A91BC2FC}"/>
          </ac:picMkLst>
        </pc:picChg>
        <pc:picChg chg="add mod">
          <ac:chgData name="MUHAMMAD NAZHAN BIN RAMLI" userId="a39b014c-4f7f-4c1a-90c1-678384d8a843" providerId="ADAL" clId="{DC8323A3-A953-421B-BEE2-B47189020754}" dt="2022-04-09T04:38:51.897" v="3774" actId="1076"/>
          <ac:picMkLst>
            <pc:docMk/>
            <pc:sldMk cId="976282257" sldId="292"/>
            <ac:picMk id="8194" creationId="{20F2C5AC-EE14-458E-9486-A4A5494D8489}"/>
          </ac:picMkLst>
        </pc:picChg>
      </pc:sldChg>
      <pc:sldChg chg="modSp add mod">
        <pc:chgData name="MUHAMMAD NAZHAN BIN RAMLI" userId="a39b014c-4f7f-4c1a-90c1-678384d8a843" providerId="ADAL" clId="{DC8323A3-A953-421B-BEE2-B47189020754}" dt="2022-04-09T04:22:40.043" v="3304" actId="20577"/>
        <pc:sldMkLst>
          <pc:docMk/>
          <pc:sldMk cId="289057669" sldId="293"/>
        </pc:sldMkLst>
        <pc:spChg chg="mod">
          <ac:chgData name="MUHAMMAD NAZHAN BIN RAMLI" userId="a39b014c-4f7f-4c1a-90c1-678384d8a843" providerId="ADAL" clId="{DC8323A3-A953-421B-BEE2-B47189020754}" dt="2022-04-09T04:22:40.043" v="3304" actId="20577"/>
          <ac:spMkLst>
            <pc:docMk/>
            <pc:sldMk cId="289057669" sldId="293"/>
            <ac:spMk id="4" creationId="{8FCA6F65-82EB-4551-AC2A-A3281DED09BC}"/>
          </ac:spMkLst>
        </pc:spChg>
      </pc:sldChg>
      <pc:sldChg chg="addSp delSp modSp new mod">
        <pc:chgData name="MUHAMMAD NAZHAN BIN RAMLI" userId="a39b014c-4f7f-4c1a-90c1-678384d8a843" providerId="ADAL" clId="{DC8323A3-A953-421B-BEE2-B47189020754}" dt="2022-04-09T04:31:38.953" v="3558" actId="1076"/>
        <pc:sldMkLst>
          <pc:docMk/>
          <pc:sldMk cId="1466124023" sldId="294"/>
        </pc:sldMkLst>
        <pc:spChg chg="mod">
          <ac:chgData name="MUHAMMAD NAZHAN BIN RAMLI" userId="a39b014c-4f7f-4c1a-90c1-678384d8a843" providerId="ADAL" clId="{DC8323A3-A953-421B-BEE2-B47189020754}" dt="2022-04-09T04:23:44.537" v="3354" actId="20577"/>
          <ac:spMkLst>
            <pc:docMk/>
            <pc:sldMk cId="1466124023" sldId="294"/>
            <ac:spMk id="2" creationId="{534A588B-688F-40C3-A7A6-0EA3DC9EBC4A}"/>
          </ac:spMkLst>
        </pc:spChg>
        <pc:spChg chg="del">
          <ac:chgData name="MUHAMMAD NAZHAN BIN RAMLI" userId="a39b014c-4f7f-4c1a-90c1-678384d8a843" providerId="ADAL" clId="{DC8323A3-A953-421B-BEE2-B47189020754}" dt="2022-04-09T04:23:45.830" v="3355" actId="478"/>
          <ac:spMkLst>
            <pc:docMk/>
            <pc:sldMk cId="1466124023" sldId="294"/>
            <ac:spMk id="3" creationId="{C127771D-FDF4-4E6A-8D51-37C14378BDCA}"/>
          </ac:spMkLst>
        </pc:spChg>
        <pc:spChg chg="add mod">
          <ac:chgData name="MUHAMMAD NAZHAN BIN RAMLI" userId="a39b014c-4f7f-4c1a-90c1-678384d8a843" providerId="ADAL" clId="{DC8323A3-A953-421B-BEE2-B47189020754}" dt="2022-04-09T04:26:56.224" v="3421" actId="1076"/>
          <ac:spMkLst>
            <pc:docMk/>
            <pc:sldMk cId="1466124023" sldId="294"/>
            <ac:spMk id="7" creationId="{397CCFD9-5571-48AD-B18B-5A8E011EE788}"/>
          </ac:spMkLst>
        </pc:spChg>
        <pc:spChg chg="add mod">
          <ac:chgData name="MUHAMMAD NAZHAN BIN RAMLI" userId="a39b014c-4f7f-4c1a-90c1-678384d8a843" providerId="ADAL" clId="{DC8323A3-A953-421B-BEE2-B47189020754}" dt="2022-04-09T04:31:36.689" v="3557" actId="1076"/>
          <ac:spMkLst>
            <pc:docMk/>
            <pc:sldMk cId="1466124023" sldId="294"/>
            <ac:spMk id="9" creationId="{14EB2662-7C73-4D4B-B9E0-7434F74252C7}"/>
          </ac:spMkLst>
        </pc:spChg>
        <pc:picChg chg="add mod">
          <ac:chgData name="MUHAMMAD NAZHAN BIN RAMLI" userId="a39b014c-4f7f-4c1a-90c1-678384d8a843" providerId="ADAL" clId="{DC8323A3-A953-421B-BEE2-B47189020754}" dt="2022-04-09T04:31:33.781" v="3556" actId="14100"/>
          <ac:picMkLst>
            <pc:docMk/>
            <pc:sldMk cId="1466124023" sldId="294"/>
            <ac:picMk id="5" creationId="{363D37FE-FBAE-436E-8852-FF7D9DD3F57B}"/>
          </ac:picMkLst>
        </pc:picChg>
        <pc:picChg chg="add mod">
          <ac:chgData name="MUHAMMAD NAZHAN BIN RAMLI" userId="a39b014c-4f7f-4c1a-90c1-678384d8a843" providerId="ADAL" clId="{DC8323A3-A953-421B-BEE2-B47189020754}" dt="2022-04-09T04:26:57.933" v="3422" actId="1076"/>
          <ac:picMkLst>
            <pc:docMk/>
            <pc:sldMk cId="1466124023" sldId="294"/>
            <ac:picMk id="8" creationId="{34FFD04B-D465-4A22-B62D-8FF1773F8E5E}"/>
          </ac:picMkLst>
        </pc:picChg>
        <pc:picChg chg="add mod">
          <ac:chgData name="MUHAMMAD NAZHAN BIN RAMLI" userId="a39b014c-4f7f-4c1a-90c1-678384d8a843" providerId="ADAL" clId="{DC8323A3-A953-421B-BEE2-B47189020754}" dt="2022-04-09T04:31:38.953" v="3558" actId="1076"/>
          <ac:picMkLst>
            <pc:docMk/>
            <pc:sldMk cId="1466124023" sldId="294"/>
            <ac:picMk id="11" creationId="{D431D8A4-2325-46E4-BFB0-DBD634469466}"/>
          </ac:picMkLst>
        </pc:picChg>
        <pc:picChg chg="add mod">
          <ac:chgData name="MUHAMMAD NAZHAN BIN RAMLI" userId="a39b014c-4f7f-4c1a-90c1-678384d8a843" providerId="ADAL" clId="{DC8323A3-A953-421B-BEE2-B47189020754}" dt="2022-04-09T04:26:52.924" v="3420" actId="1076"/>
          <ac:picMkLst>
            <pc:docMk/>
            <pc:sldMk cId="1466124023" sldId="294"/>
            <ac:picMk id="9218" creationId="{4A7133F8-5D4A-410C-96C7-F247B4099F84}"/>
          </ac:picMkLst>
        </pc:picChg>
      </pc:sldChg>
      <pc:sldChg chg="addSp delSp modSp new mod">
        <pc:chgData name="MUHAMMAD NAZHAN BIN RAMLI" userId="a39b014c-4f7f-4c1a-90c1-678384d8a843" providerId="ADAL" clId="{DC8323A3-A953-421B-BEE2-B47189020754}" dt="2022-04-09T04:30:08.274" v="3532" actId="1076"/>
        <pc:sldMkLst>
          <pc:docMk/>
          <pc:sldMk cId="596787337" sldId="295"/>
        </pc:sldMkLst>
        <pc:spChg chg="mod">
          <ac:chgData name="MUHAMMAD NAZHAN BIN RAMLI" userId="a39b014c-4f7f-4c1a-90c1-678384d8a843" providerId="ADAL" clId="{DC8323A3-A953-421B-BEE2-B47189020754}" dt="2022-04-09T04:28:02.954" v="3459" actId="20577"/>
          <ac:spMkLst>
            <pc:docMk/>
            <pc:sldMk cId="596787337" sldId="295"/>
            <ac:spMk id="2" creationId="{09FA4B2E-EC12-420E-9309-6C7111677430}"/>
          </ac:spMkLst>
        </pc:spChg>
        <pc:spChg chg="del">
          <ac:chgData name="MUHAMMAD NAZHAN BIN RAMLI" userId="a39b014c-4f7f-4c1a-90c1-678384d8a843" providerId="ADAL" clId="{DC8323A3-A953-421B-BEE2-B47189020754}" dt="2022-04-09T04:28:04.877" v="3460" actId="478"/>
          <ac:spMkLst>
            <pc:docMk/>
            <pc:sldMk cId="596787337" sldId="295"/>
            <ac:spMk id="3" creationId="{D477BA8E-C408-4CD7-9B49-FDC9AA27F842}"/>
          </ac:spMkLst>
        </pc:spChg>
        <pc:spChg chg="add mod">
          <ac:chgData name="MUHAMMAD NAZHAN BIN RAMLI" userId="a39b014c-4f7f-4c1a-90c1-678384d8a843" providerId="ADAL" clId="{DC8323A3-A953-421B-BEE2-B47189020754}" dt="2022-04-09T04:29:35.404" v="3492" actId="20577"/>
          <ac:spMkLst>
            <pc:docMk/>
            <pc:sldMk cId="596787337" sldId="295"/>
            <ac:spMk id="6" creationId="{64AD77B9-1B34-4DC5-B634-09E809A3C028}"/>
          </ac:spMkLst>
        </pc:spChg>
        <pc:spChg chg="add del mod">
          <ac:chgData name="MUHAMMAD NAZHAN BIN RAMLI" userId="a39b014c-4f7f-4c1a-90c1-678384d8a843" providerId="ADAL" clId="{DC8323A3-A953-421B-BEE2-B47189020754}" dt="2022-04-09T04:30:02.597" v="3531" actId="478"/>
          <ac:spMkLst>
            <pc:docMk/>
            <pc:sldMk cId="596787337" sldId="295"/>
            <ac:spMk id="8" creationId="{8A370EE6-32DA-48F9-82F2-72DDDEA7B87D}"/>
          </ac:spMkLst>
        </pc:spChg>
        <pc:spChg chg="add mod">
          <ac:chgData name="MUHAMMAD NAZHAN BIN RAMLI" userId="a39b014c-4f7f-4c1a-90c1-678384d8a843" providerId="ADAL" clId="{DC8323A3-A953-421B-BEE2-B47189020754}" dt="2022-04-09T04:30:08.274" v="3532" actId="1076"/>
          <ac:spMkLst>
            <pc:docMk/>
            <pc:sldMk cId="596787337" sldId="295"/>
            <ac:spMk id="9" creationId="{9C8754E7-C455-4417-A70C-089BB8F42EB5}"/>
          </ac:spMkLst>
        </pc:spChg>
        <pc:picChg chg="add mod">
          <ac:chgData name="MUHAMMAD NAZHAN BIN RAMLI" userId="a39b014c-4f7f-4c1a-90c1-678384d8a843" providerId="ADAL" clId="{DC8323A3-A953-421B-BEE2-B47189020754}" dt="2022-04-09T04:28:46.574" v="3470" actId="1076"/>
          <ac:picMkLst>
            <pc:docMk/>
            <pc:sldMk cId="596787337" sldId="295"/>
            <ac:picMk id="10242" creationId="{FB83B39F-B349-4437-A3E9-2A8797F675D0}"/>
          </ac:picMkLst>
        </pc:picChg>
        <pc:picChg chg="add mod">
          <ac:chgData name="MUHAMMAD NAZHAN BIN RAMLI" userId="a39b014c-4f7f-4c1a-90c1-678384d8a843" providerId="ADAL" clId="{DC8323A3-A953-421B-BEE2-B47189020754}" dt="2022-04-09T04:28:45.539" v="3469" actId="14100"/>
          <ac:picMkLst>
            <pc:docMk/>
            <pc:sldMk cId="596787337" sldId="295"/>
            <ac:picMk id="10244" creationId="{FE628788-C7F0-4A40-8C98-34CEAD66F95D}"/>
          </ac:picMkLst>
        </pc:picChg>
      </pc:sldChg>
      <pc:sldChg chg="addSp delSp modSp new mod">
        <pc:chgData name="MUHAMMAD NAZHAN BIN RAMLI" userId="a39b014c-4f7f-4c1a-90c1-678384d8a843" providerId="ADAL" clId="{DC8323A3-A953-421B-BEE2-B47189020754}" dt="2022-04-09T04:36:25.448" v="3700" actId="1076"/>
        <pc:sldMkLst>
          <pc:docMk/>
          <pc:sldMk cId="2560962036" sldId="296"/>
        </pc:sldMkLst>
        <pc:spChg chg="mod">
          <ac:chgData name="MUHAMMAD NAZHAN BIN RAMLI" userId="a39b014c-4f7f-4c1a-90c1-678384d8a843" providerId="ADAL" clId="{DC8323A3-A953-421B-BEE2-B47189020754}" dt="2022-04-09T04:32:52.545" v="3591" actId="20577"/>
          <ac:spMkLst>
            <pc:docMk/>
            <pc:sldMk cId="2560962036" sldId="296"/>
            <ac:spMk id="2" creationId="{16DF004E-BCE8-4C57-866B-67ADBC576C29}"/>
          </ac:spMkLst>
        </pc:spChg>
        <pc:spChg chg="del">
          <ac:chgData name="MUHAMMAD NAZHAN BIN RAMLI" userId="a39b014c-4f7f-4c1a-90c1-678384d8a843" providerId="ADAL" clId="{DC8323A3-A953-421B-BEE2-B47189020754}" dt="2022-04-09T04:32:57.665" v="3592"/>
          <ac:spMkLst>
            <pc:docMk/>
            <pc:sldMk cId="2560962036" sldId="296"/>
            <ac:spMk id="3" creationId="{F3B6A513-E30A-47FB-845B-2A9E5B9DB5C1}"/>
          </ac:spMkLst>
        </pc:spChg>
        <pc:spChg chg="add mod">
          <ac:chgData name="MUHAMMAD NAZHAN BIN RAMLI" userId="a39b014c-4f7f-4c1a-90c1-678384d8a843" providerId="ADAL" clId="{DC8323A3-A953-421B-BEE2-B47189020754}" dt="2022-04-09T04:34:16.084" v="3675" actId="1076"/>
          <ac:spMkLst>
            <pc:docMk/>
            <pc:sldMk cId="2560962036" sldId="296"/>
            <ac:spMk id="5" creationId="{246DC6C5-33C5-4A09-97BE-06F73DBC79BF}"/>
          </ac:spMkLst>
        </pc:spChg>
        <pc:spChg chg="add mod">
          <ac:chgData name="MUHAMMAD NAZHAN BIN RAMLI" userId="a39b014c-4f7f-4c1a-90c1-678384d8a843" providerId="ADAL" clId="{DC8323A3-A953-421B-BEE2-B47189020754}" dt="2022-04-09T04:34:31.265" v="3697" actId="20577"/>
          <ac:spMkLst>
            <pc:docMk/>
            <pc:sldMk cId="2560962036" sldId="296"/>
            <ac:spMk id="8" creationId="{12CCC2B7-B971-4073-A0EB-FF02EBAFCE7C}"/>
          </ac:spMkLst>
        </pc:spChg>
        <pc:picChg chg="add del mod">
          <ac:chgData name="MUHAMMAD NAZHAN BIN RAMLI" userId="a39b014c-4f7f-4c1a-90c1-678384d8a843" providerId="ADAL" clId="{DC8323A3-A953-421B-BEE2-B47189020754}" dt="2022-04-09T04:36:23.841" v="3698" actId="478"/>
          <ac:picMkLst>
            <pc:docMk/>
            <pc:sldMk cId="2560962036" sldId="296"/>
            <ac:picMk id="6" creationId="{2ADE81D8-7731-4A6E-80C6-8E56AFD641BC}"/>
          </ac:picMkLst>
        </pc:picChg>
        <pc:picChg chg="add mod">
          <ac:chgData name="MUHAMMAD NAZHAN BIN RAMLI" userId="a39b014c-4f7f-4c1a-90c1-678384d8a843" providerId="ADAL" clId="{DC8323A3-A953-421B-BEE2-B47189020754}" dt="2022-04-09T04:36:25.448" v="3700" actId="1076"/>
          <ac:picMkLst>
            <pc:docMk/>
            <pc:sldMk cId="2560962036" sldId="296"/>
            <ac:picMk id="9" creationId="{A10899A3-73A1-489C-8CEB-A733F0BF3AEF}"/>
          </ac:picMkLst>
        </pc:picChg>
        <pc:picChg chg="add mod">
          <ac:chgData name="MUHAMMAD NAZHAN BIN RAMLI" userId="a39b014c-4f7f-4c1a-90c1-678384d8a843" providerId="ADAL" clId="{DC8323A3-A953-421B-BEE2-B47189020754}" dt="2022-04-09T04:34:14.317" v="3674" actId="1076"/>
          <ac:picMkLst>
            <pc:docMk/>
            <pc:sldMk cId="2560962036" sldId="296"/>
            <ac:picMk id="11266" creationId="{B9E0EA57-58CD-4CEE-903C-FCD0758BA698}"/>
          </ac:picMkLst>
        </pc:picChg>
      </pc:sldChg>
      <pc:sldChg chg="addSp delSp modSp new mod">
        <pc:chgData name="MUHAMMAD NAZHAN BIN RAMLI" userId="a39b014c-4f7f-4c1a-90c1-678384d8a843" providerId="ADAL" clId="{DC8323A3-A953-421B-BEE2-B47189020754}" dt="2022-04-09T04:41:58.683" v="3837" actId="1076"/>
        <pc:sldMkLst>
          <pc:docMk/>
          <pc:sldMk cId="1412106937" sldId="297"/>
        </pc:sldMkLst>
        <pc:spChg chg="mod">
          <ac:chgData name="MUHAMMAD NAZHAN BIN RAMLI" userId="a39b014c-4f7f-4c1a-90c1-678384d8a843" providerId="ADAL" clId="{DC8323A3-A953-421B-BEE2-B47189020754}" dt="2022-04-09T04:37:01.749" v="3721" actId="20577"/>
          <ac:spMkLst>
            <pc:docMk/>
            <pc:sldMk cId="1412106937" sldId="297"/>
            <ac:spMk id="2" creationId="{84C3265E-84BE-42AB-A051-7535992B6344}"/>
          </ac:spMkLst>
        </pc:spChg>
        <pc:spChg chg="del mod">
          <ac:chgData name="MUHAMMAD NAZHAN BIN RAMLI" userId="a39b014c-4f7f-4c1a-90c1-678384d8a843" providerId="ADAL" clId="{DC8323A3-A953-421B-BEE2-B47189020754}" dt="2022-04-09T04:37:05.640" v="3723" actId="478"/>
          <ac:spMkLst>
            <pc:docMk/>
            <pc:sldMk cId="1412106937" sldId="297"/>
            <ac:spMk id="3" creationId="{A3044B53-769B-4985-88C6-4DC116647474}"/>
          </ac:spMkLst>
        </pc:spChg>
        <pc:spChg chg="add mod">
          <ac:chgData name="MUHAMMAD NAZHAN BIN RAMLI" userId="a39b014c-4f7f-4c1a-90c1-678384d8a843" providerId="ADAL" clId="{DC8323A3-A953-421B-BEE2-B47189020754}" dt="2022-04-09T04:41:57.199" v="3836" actId="1076"/>
          <ac:spMkLst>
            <pc:docMk/>
            <pc:sldMk cId="1412106937" sldId="297"/>
            <ac:spMk id="6" creationId="{CBBA3FAF-1D2C-4300-8D0A-78F41257A149}"/>
          </ac:spMkLst>
        </pc:spChg>
        <pc:picChg chg="add mod">
          <ac:chgData name="MUHAMMAD NAZHAN BIN RAMLI" userId="a39b014c-4f7f-4c1a-90c1-678384d8a843" providerId="ADAL" clId="{DC8323A3-A953-421B-BEE2-B47189020754}" dt="2022-04-09T04:41:58.683" v="3837" actId="1076"/>
          <ac:picMkLst>
            <pc:docMk/>
            <pc:sldMk cId="1412106937" sldId="297"/>
            <ac:picMk id="12290" creationId="{BD23674A-C1E5-4AF9-9A89-7154D6D2EC7C}"/>
          </ac:picMkLst>
        </pc:picChg>
      </pc:sldChg>
      <pc:sldChg chg="modSp new mod">
        <pc:chgData name="MUHAMMAD NAZHAN BIN RAMLI" userId="a39b014c-4f7f-4c1a-90c1-678384d8a843" providerId="ADAL" clId="{DC8323A3-A953-421B-BEE2-B47189020754}" dt="2022-04-09T08:29:47.798" v="4041" actId="14100"/>
        <pc:sldMkLst>
          <pc:docMk/>
          <pc:sldMk cId="4163197816" sldId="298"/>
        </pc:sldMkLst>
        <pc:spChg chg="mod">
          <ac:chgData name="MUHAMMAD NAZHAN BIN RAMLI" userId="a39b014c-4f7f-4c1a-90c1-678384d8a843" providerId="ADAL" clId="{DC8323A3-A953-421B-BEE2-B47189020754}" dt="2022-04-09T08:19:57.882" v="3913" actId="20577"/>
          <ac:spMkLst>
            <pc:docMk/>
            <pc:sldMk cId="4163197816" sldId="298"/>
            <ac:spMk id="2" creationId="{411738AE-1F16-47D6-AC58-132275659E4A}"/>
          </ac:spMkLst>
        </pc:spChg>
        <pc:spChg chg="mod">
          <ac:chgData name="MUHAMMAD NAZHAN BIN RAMLI" userId="a39b014c-4f7f-4c1a-90c1-678384d8a843" providerId="ADAL" clId="{DC8323A3-A953-421B-BEE2-B47189020754}" dt="2022-04-09T08:29:47.798" v="4041" actId="14100"/>
          <ac:spMkLst>
            <pc:docMk/>
            <pc:sldMk cId="4163197816" sldId="298"/>
            <ac:spMk id="3" creationId="{C62EDFC7-8F17-400D-AA14-E78105C26B94}"/>
          </ac:spMkLst>
        </pc:spChg>
      </pc:sldChg>
      <pc:sldChg chg="addSp delSp modSp new mod">
        <pc:chgData name="MUHAMMAD NAZHAN BIN RAMLI" userId="a39b014c-4f7f-4c1a-90c1-678384d8a843" providerId="ADAL" clId="{DC8323A3-A953-421B-BEE2-B47189020754}" dt="2022-04-09T04:44:34.994" v="3894" actId="20577"/>
        <pc:sldMkLst>
          <pc:docMk/>
          <pc:sldMk cId="2683105600" sldId="299"/>
        </pc:sldMkLst>
        <pc:spChg chg="mod">
          <ac:chgData name="MUHAMMAD NAZHAN BIN RAMLI" userId="a39b014c-4f7f-4c1a-90c1-678384d8a843" providerId="ADAL" clId="{DC8323A3-A953-421B-BEE2-B47189020754}" dt="2022-04-09T04:44:34.994" v="3894" actId="20577"/>
          <ac:spMkLst>
            <pc:docMk/>
            <pc:sldMk cId="2683105600" sldId="299"/>
            <ac:spMk id="2" creationId="{838FEE7A-9A0B-48FF-97E6-F9E795FED9A5}"/>
          </ac:spMkLst>
        </pc:spChg>
        <pc:spChg chg="del">
          <ac:chgData name="MUHAMMAD NAZHAN BIN RAMLI" userId="a39b014c-4f7f-4c1a-90c1-678384d8a843" providerId="ADAL" clId="{DC8323A3-A953-421B-BEE2-B47189020754}" dt="2022-04-09T04:44:10.328" v="3888" actId="478"/>
          <ac:spMkLst>
            <pc:docMk/>
            <pc:sldMk cId="2683105600" sldId="299"/>
            <ac:spMk id="3" creationId="{074E812C-B54A-43C9-AD2E-C2B0C8270530}"/>
          </ac:spMkLst>
        </pc:spChg>
        <pc:picChg chg="add mod">
          <ac:chgData name="MUHAMMAD NAZHAN BIN RAMLI" userId="a39b014c-4f7f-4c1a-90c1-678384d8a843" providerId="ADAL" clId="{DC8323A3-A953-421B-BEE2-B47189020754}" dt="2022-04-09T04:44:32.952" v="3893" actId="1076"/>
          <ac:picMkLst>
            <pc:docMk/>
            <pc:sldMk cId="2683105600" sldId="299"/>
            <ac:picMk id="5" creationId="{1D4A962F-ED2B-4499-81F1-18B75CA4F290}"/>
          </ac:picMkLst>
        </pc:picChg>
      </pc:sldChg>
      <pc:sldChg chg="add del">
        <pc:chgData name="MUHAMMAD NAZHAN BIN RAMLI" userId="a39b014c-4f7f-4c1a-90c1-678384d8a843" providerId="ADAL" clId="{DC8323A3-A953-421B-BEE2-B47189020754}" dt="2022-04-10T23:29:07.885" v="4104" actId="47"/>
        <pc:sldMkLst>
          <pc:docMk/>
          <pc:sldMk cId="664840816" sldId="300"/>
        </pc:sldMkLst>
      </pc:sldChg>
    </pc:docChg>
  </pc:docChgLst>
  <pc:docChgLst>
    <pc:chgData name="MUHAMMAD NAZHAN BIN RAMLI" userId="a39b014c-4f7f-4c1a-90c1-678384d8a843" providerId="ADAL" clId="{6FC7D1BB-9CF8-4121-939D-546B59C680DC}"/>
    <pc:docChg chg="undo custSel addSld delSld modSld">
      <pc:chgData name="MUHAMMAD NAZHAN BIN RAMLI" userId="a39b014c-4f7f-4c1a-90c1-678384d8a843" providerId="ADAL" clId="{6FC7D1BB-9CF8-4121-939D-546B59C680DC}" dt="2022-05-11T10:30:32.768" v="400" actId="20577"/>
      <pc:docMkLst>
        <pc:docMk/>
      </pc:docMkLst>
      <pc:sldChg chg="modSp mod">
        <pc:chgData name="MUHAMMAD NAZHAN BIN RAMLI" userId="a39b014c-4f7f-4c1a-90c1-678384d8a843" providerId="ADAL" clId="{6FC7D1BB-9CF8-4121-939D-546B59C680DC}" dt="2022-05-11T10:06:27.413" v="14" actId="20577"/>
        <pc:sldMkLst>
          <pc:docMk/>
          <pc:sldMk cId="555111805" sldId="256"/>
        </pc:sldMkLst>
        <pc:spChg chg="mod">
          <ac:chgData name="MUHAMMAD NAZHAN BIN RAMLI" userId="a39b014c-4f7f-4c1a-90c1-678384d8a843" providerId="ADAL" clId="{6FC7D1BB-9CF8-4121-939D-546B59C680DC}" dt="2022-05-11T10:06:27.413" v="14" actId="20577"/>
          <ac:spMkLst>
            <pc:docMk/>
            <pc:sldMk cId="555111805" sldId="256"/>
            <ac:spMk id="2" creationId="{68FF2690-C99E-4BE3-8028-C5F208E79BE4}"/>
          </ac:spMkLst>
        </pc:spChg>
      </pc:sldChg>
      <pc:sldChg chg="addSp delSp modSp add del mod">
        <pc:chgData name="MUHAMMAD NAZHAN BIN RAMLI" userId="a39b014c-4f7f-4c1a-90c1-678384d8a843" providerId="ADAL" clId="{6FC7D1BB-9CF8-4121-939D-546B59C680DC}" dt="2022-05-11T10:11:40.529" v="78" actId="47"/>
        <pc:sldMkLst>
          <pc:docMk/>
          <pc:sldMk cId="1958218205" sldId="257"/>
        </pc:sldMkLst>
        <pc:spChg chg="mod">
          <ac:chgData name="MUHAMMAD NAZHAN BIN RAMLI" userId="a39b014c-4f7f-4c1a-90c1-678384d8a843" providerId="ADAL" clId="{6FC7D1BB-9CF8-4121-939D-546B59C680DC}" dt="2022-05-11T10:09:27.840" v="43" actId="20577"/>
          <ac:spMkLst>
            <pc:docMk/>
            <pc:sldMk cId="1958218205" sldId="257"/>
            <ac:spMk id="2" creationId="{7C8060DC-1C55-4959-8506-D5D442A6BCFE}"/>
          </ac:spMkLst>
        </pc:spChg>
        <pc:spChg chg="del mod">
          <ac:chgData name="MUHAMMAD NAZHAN BIN RAMLI" userId="a39b014c-4f7f-4c1a-90c1-678384d8a843" providerId="ADAL" clId="{6FC7D1BB-9CF8-4121-939D-546B59C680DC}" dt="2022-05-11T10:11:32.136" v="76" actId="478"/>
          <ac:spMkLst>
            <pc:docMk/>
            <pc:sldMk cId="1958218205" sldId="257"/>
            <ac:spMk id="3" creationId="{43B9067E-323F-4511-92D9-FDE270A79E9D}"/>
          </ac:spMkLst>
        </pc:spChg>
        <pc:spChg chg="add mod">
          <ac:chgData name="MUHAMMAD NAZHAN BIN RAMLI" userId="a39b014c-4f7f-4c1a-90c1-678384d8a843" providerId="ADAL" clId="{6FC7D1BB-9CF8-4121-939D-546B59C680DC}" dt="2022-05-11T10:11:32.136" v="76" actId="478"/>
          <ac:spMkLst>
            <pc:docMk/>
            <pc:sldMk cId="1958218205" sldId="257"/>
            <ac:spMk id="6" creationId="{BCB8E98F-0DF3-9ED7-5AFE-11ADB6608CA5}"/>
          </ac:spMkLst>
        </pc:spChg>
        <pc:picChg chg="del">
          <ac:chgData name="MUHAMMAD NAZHAN BIN RAMLI" userId="a39b014c-4f7f-4c1a-90c1-678384d8a843" providerId="ADAL" clId="{6FC7D1BB-9CF8-4121-939D-546B59C680DC}" dt="2022-05-11T10:11:34.907" v="77" actId="478"/>
          <ac:picMkLst>
            <pc:docMk/>
            <pc:sldMk cId="1958218205" sldId="257"/>
            <ac:picMk id="4" creationId="{7C0CD21A-96CF-4BD3-8969-BED686081A63}"/>
          </ac:picMkLst>
        </pc:picChg>
      </pc:sldChg>
      <pc:sldChg chg="modSp add del mod">
        <pc:chgData name="MUHAMMAD NAZHAN BIN RAMLI" userId="a39b014c-4f7f-4c1a-90c1-678384d8a843" providerId="ADAL" clId="{6FC7D1BB-9CF8-4121-939D-546B59C680DC}" dt="2022-05-11T10:09:19.419" v="20" actId="47"/>
        <pc:sldMkLst>
          <pc:docMk/>
          <pc:sldMk cId="2170734814" sldId="259"/>
        </pc:sldMkLst>
        <pc:spChg chg="mod">
          <ac:chgData name="MUHAMMAD NAZHAN BIN RAMLI" userId="a39b014c-4f7f-4c1a-90c1-678384d8a843" providerId="ADAL" clId="{6FC7D1BB-9CF8-4121-939D-546B59C680DC}" dt="2022-05-11T10:09:17.765" v="19" actId="5793"/>
          <ac:spMkLst>
            <pc:docMk/>
            <pc:sldMk cId="2170734814" sldId="259"/>
            <ac:spMk id="3" creationId="{EDB50B01-3498-495C-A9C0-EEAE210E2452}"/>
          </ac:spMkLst>
        </pc:spChg>
      </pc:sldChg>
      <pc:sldChg chg="del">
        <pc:chgData name="MUHAMMAD NAZHAN BIN RAMLI" userId="a39b014c-4f7f-4c1a-90c1-678384d8a843" providerId="ADAL" clId="{6FC7D1BB-9CF8-4121-939D-546B59C680DC}" dt="2022-05-11T10:09:19.946" v="21" actId="47"/>
        <pc:sldMkLst>
          <pc:docMk/>
          <pc:sldMk cId="4046530129" sldId="260"/>
        </pc:sldMkLst>
      </pc:sldChg>
      <pc:sldChg chg="addSp delSp modSp mod">
        <pc:chgData name="MUHAMMAD NAZHAN BIN RAMLI" userId="a39b014c-4f7f-4c1a-90c1-678384d8a843" providerId="ADAL" clId="{6FC7D1BB-9CF8-4121-939D-546B59C680DC}" dt="2022-05-11T10:14:20.051" v="191" actId="20577"/>
        <pc:sldMkLst>
          <pc:docMk/>
          <pc:sldMk cId="2591188905" sldId="261"/>
        </pc:sldMkLst>
        <pc:spChg chg="mod">
          <ac:chgData name="MUHAMMAD NAZHAN BIN RAMLI" userId="a39b014c-4f7f-4c1a-90c1-678384d8a843" providerId="ADAL" clId="{6FC7D1BB-9CF8-4121-939D-546B59C680DC}" dt="2022-05-11T10:11:53.554" v="123" actId="20577"/>
          <ac:spMkLst>
            <pc:docMk/>
            <pc:sldMk cId="2591188905" sldId="261"/>
            <ac:spMk id="2" creationId="{F708C65D-D8A9-405B-BBD8-887FBDCD0A22}"/>
          </ac:spMkLst>
        </pc:spChg>
        <pc:spChg chg="add mod">
          <ac:chgData name="MUHAMMAD NAZHAN BIN RAMLI" userId="a39b014c-4f7f-4c1a-90c1-678384d8a843" providerId="ADAL" clId="{6FC7D1BB-9CF8-4121-939D-546B59C680DC}" dt="2022-05-11T10:14:20.051" v="191" actId="20577"/>
          <ac:spMkLst>
            <pc:docMk/>
            <pc:sldMk cId="2591188905" sldId="261"/>
            <ac:spMk id="5" creationId="{372BCEE0-8885-37B1-AA5C-7791ED461C1F}"/>
          </ac:spMkLst>
        </pc:spChg>
        <pc:picChg chg="del mod">
          <ac:chgData name="MUHAMMAD NAZHAN BIN RAMLI" userId="a39b014c-4f7f-4c1a-90c1-678384d8a843" providerId="ADAL" clId="{6FC7D1BB-9CF8-4121-939D-546B59C680DC}" dt="2022-05-11T10:10:19.747" v="45" actId="478"/>
          <ac:picMkLst>
            <pc:docMk/>
            <pc:sldMk cId="2591188905" sldId="261"/>
            <ac:picMk id="1026" creationId="{1136734E-8878-4EC4-A210-3AC269B79C89}"/>
          </ac:picMkLst>
        </pc:picChg>
      </pc:sldChg>
      <pc:sldChg chg="addSp delSp modSp add del mod">
        <pc:chgData name="MUHAMMAD NAZHAN BIN RAMLI" userId="a39b014c-4f7f-4c1a-90c1-678384d8a843" providerId="ADAL" clId="{6FC7D1BB-9CF8-4121-939D-546B59C680DC}" dt="2022-05-11T10:30:03.848" v="368" actId="1076"/>
        <pc:sldMkLst>
          <pc:docMk/>
          <pc:sldMk cId="2274120276" sldId="262"/>
        </pc:sldMkLst>
        <pc:spChg chg="add del mod">
          <ac:chgData name="MUHAMMAD NAZHAN BIN RAMLI" userId="a39b014c-4f7f-4c1a-90c1-678384d8a843" providerId="ADAL" clId="{6FC7D1BB-9CF8-4121-939D-546B59C680DC}" dt="2022-05-11T10:11:29.907" v="75"/>
          <ac:spMkLst>
            <pc:docMk/>
            <pc:sldMk cId="2274120276" sldId="262"/>
            <ac:spMk id="4" creationId="{13A53D59-8BD8-5965-FC21-06A38BF8AA5A}"/>
          </ac:spMkLst>
        </pc:spChg>
        <pc:picChg chg="del">
          <ac:chgData name="MUHAMMAD NAZHAN BIN RAMLI" userId="a39b014c-4f7f-4c1a-90c1-678384d8a843" providerId="ADAL" clId="{6FC7D1BB-9CF8-4121-939D-546B59C680DC}" dt="2022-05-11T10:10:23.483" v="48" actId="478"/>
          <ac:picMkLst>
            <pc:docMk/>
            <pc:sldMk cId="2274120276" sldId="262"/>
            <ac:picMk id="2050" creationId="{F49B5C44-C559-4E40-A6A6-D6C1EEE29FFF}"/>
          </ac:picMkLst>
        </pc:picChg>
        <pc:picChg chg="add mod">
          <ac:chgData name="MUHAMMAD NAZHAN BIN RAMLI" userId="a39b014c-4f7f-4c1a-90c1-678384d8a843" providerId="ADAL" clId="{6FC7D1BB-9CF8-4121-939D-546B59C680DC}" dt="2022-05-11T10:30:03.848" v="368" actId="1076"/>
          <ac:picMkLst>
            <pc:docMk/>
            <pc:sldMk cId="2274120276" sldId="262"/>
            <ac:picMk id="3074" creationId="{4FAB4E79-3209-8A9C-EDEF-A5BCDCDA667E}"/>
          </ac:picMkLst>
        </pc:picChg>
      </pc:sldChg>
      <pc:sldChg chg="delSp modSp mod">
        <pc:chgData name="MUHAMMAD NAZHAN BIN RAMLI" userId="a39b014c-4f7f-4c1a-90c1-678384d8a843" providerId="ADAL" clId="{6FC7D1BB-9CF8-4121-939D-546B59C680DC}" dt="2022-05-11T10:30:32.768" v="400" actId="20577"/>
        <pc:sldMkLst>
          <pc:docMk/>
          <pc:sldMk cId="3829090426" sldId="263"/>
        </pc:sldMkLst>
        <pc:spChg chg="del mod">
          <ac:chgData name="MUHAMMAD NAZHAN BIN RAMLI" userId="a39b014c-4f7f-4c1a-90c1-678384d8a843" providerId="ADAL" clId="{6FC7D1BB-9CF8-4121-939D-546B59C680DC}" dt="2022-05-11T10:30:16.094" v="375" actId="478"/>
          <ac:spMkLst>
            <pc:docMk/>
            <pc:sldMk cId="3829090426" sldId="263"/>
            <ac:spMk id="4" creationId="{1F7BE829-D7BA-48DE-9450-D6B9FCCE2073}"/>
          </ac:spMkLst>
        </pc:spChg>
        <pc:spChg chg="mod">
          <ac:chgData name="MUHAMMAD NAZHAN BIN RAMLI" userId="a39b014c-4f7f-4c1a-90c1-678384d8a843" providerId="ADAL" clId="{6FC7D1BB-9CF8-4121-939D-546B59C680DC}" dt="2022-05-11T10:30:32.768" v="400" actId="20577"/>
          <ac:spMkLst>
            <pc:docMk/>
            <pc:sldMk cId="3829090426" sldId="263"/>
            <ac:spMk id="6" creationId="{E08C915C-6687-4162-BEE9-2801D1F1478C}"/>
          </ac:spMkLst>
        </pc:spChg>
        <pc:spChg chg="del">
          <ac:chgData name="MUHAMMAD NAZHAN BIN RAMLI" userId="a39b014c-4f7f-4c1a-90c1-678384d8a843" providerId="ADAL" clId="{6FC7D1BB-9CF8-4121-939D-546B59C680DC}" dt="2022-05-11T10:30:17.550" v="377" actId="478"/>
          <ac:spMkLst>
            <pc:docMk/>
            <pc:sldMk cId="3829090426" sldId="263"/>
            <ac:spMk id="9" creationId="{AA366AA0-D602-4E47-96DD-C0C88F5B40DF}"/>
          </ac:spMkLst>
        </pc:spChg>
        <pc:spChg chg="del">
          <ac:chgData name="MUHAMMAD NAZHAN BIN RAMLI" userId="a39b014c-4f7f-4c1a-90c1-678384d8a843" providerId="ADAL" clId="{6FC7D1BB-9CF8-4121-939D-546B59C680DC}" dt="2022-05-11T10:30:14.710" v="373" actId="478"/>
          <ac:spMkLst>
            <pc:docMk/>
            <pc:sldMk cId="3829090426" sldId="263"/>
            <ac:spMk id="12" creationId="{C558A8D9-A2DE-4378-AF07-95DE6121EF73}"/>
          </ac:spMkLst>
        </pc:spChg>
        <pc:picChg chg="del">
          <ac:chgData name="MUHAMMAD NAZHAN BIN RAMLI" userId="a39b014c-4f7f-4c1a-90c1-678384d8a843" providerId="ADAL" clId="{6FC7D1BB-9CF8-4121-939D-546B59C680DC}" dt="2022-05-11T10:30:13.821" v="372" actId="478"/>
          <ac:picMkLst>
            <pc:docMk/>
            <pc:sldMk cId="3829090426" sldId="263"/>
            <ac:picMk id="8" creationId="{43EC0EE7-161E-400D-AEAC-B829D42CD1A3}"/>
          </ac:picMkLst>
        </pc:picChg>
        <pc:picChg chg="del">
          <ac:chgData name="MUHAMMAD NAZHAN BIN RAMLI" userId="a39b014c-4f7f-4c1a-90c1-678384d8a843" providerId="ADAL" clId="{6FC7D1BB-9CF8-4121-939D-546B59C680DC}" dt="2022-05-11T10:30:16.454" v="376" actId="478"/>
          <ac:picMkLst>
            <pc:docMk/>
            <pc:sldMk cId="3829090426" sldId="263"/>
            <ac:picMk id="11" creationId="{A6944260-DFCC-403E-82D6-3DB148E4B944}"/>
          </ac:picMkLst>
        </pc:picChg>
        <pc:picChg chg="del">
          <ac:chgData name="MUHAMMAD NAZHAN BIN RAMLI" userId="a39b014c-4f7f-4c1a-90c1-678384d8a843" providerId="ADAL" clId="{6FC7D1BB-9CF8-4121-939D-546B59C680DC}" dt="2022-05-11T10:30:13.446" v="371" actId="478"/>
          <ac:picMkLst>
            <pc:docMk/>
            <pc:sldMk cId="3829090426" sldId="263"/>
            <ac:picMk id="3074" creationId="{1B8424F9-1EBC-4834-8595-939D20406C24}"/>
          </ac:picMkLst>
        </pc:picChg>
      </pc:sldChg>
      <pc:sldChg chg="addSp delSp modSp">
        <pc:chgData name="MUHAMMAD NAZHAN BIN RAMLI" userId="a39b014c-4f7f-4c1a-90c1-678384d8a843" providerId="ADAL" clId="{6FC7D1BB-9CF8-4121-939D-546B59C680DC}" dt="2022-05-11T10:29:08.897" v="364" actId="1076"/>
        <pc:sldMkLst>
          <pc:docMk/>
          <pc:sldMk cId="192837780" sldId="265"/>
        </pc:sldMkLst>
        <pc:picChg chg="add mod">
          <ac:chgData name="MUHAMMAD NAZHAN BIN RAMLI" userId="a39b014c-4f7f-4c1a-90c1-678384d8a843" providerId="ADAL" clId="{6FC7D1BB-9CF8-4121-939D-546B59C680DC}" dt="2022-05-11T10:29:08.897" v="364" actId="1076"/>
          <ac:picMkLst>
            <pc:docMk/>
            <pc:sldMk cId="192837780" sldId="265"/>
            <ac:picMk id="2" creationId="{FE7696D8-AFC5-BBB3-F74F-86B287F1EAB8}"/>
          </ac:picMkLst>
        </pc:picChg>
        <pc:picChg chg="del">
          <ac:chgData name="MUHAMMAD NAZHAN BIN RAMLI" userId="a39b014c-4f7f-4c1a-90c1-678384d8a843" providerId="ADAL" clId="{6FC7D1BB-9CF8-4121-939D-546B59C680DC}" dt="2022-05-11T10:10:24.465" v="49" actId="478"/>
          <ac:picMkLst>
            <pc:docMk/>
            <pc:sldMk cId="192837780" sldId="265"/>
            <ac:picMk id="4098" creationId="{DE021C1A-C926-4EE5-9FBF-6EF1079D07D2}"/>
          </ac:picMkLst>
        </pc:picChg>
      </pc:sldChg>
      <pc:sldChg chg="del">
        <pc:chgData name="MUHAMMAD NAZHAN BIN RAMLI" userId="a39b014c-4f7f-4c1a-90c1-678384d8a843" providerId="ADAL" clId="{6FC7D1BB-9CF8-4121-939D-546B59C680DC}" dt="2022-05-11T10:30:22.827" v="380" actId="47"/>
        <pc:sldMkLst>
          <pc:docMk/>
          <pc:sldMk cId="981013998" sldId="266"/>
        </pc:sldMkLst>
      </pc:sldChg>
      <pc:sldChg chg="del">
        <pc:chgData name="MUHAMMAD NAZHAN BIN RAMLI" userId="a39b014c-4f7f-4c1a-90c1-678384d8a843" providerId="ADAL" clId="{6FC7D1BB-9CF8-4121-939D-546B59C680DC}" dt="2022-05-11T10:30:22.062" v="379" actId="47"/>
        <pc:sldMkLst>
          <pc:docMk/>
          <pc:sldMk cId="2295311922" sldId="268"/>
        </pc:sldMkLst>
      </pc:sldChg>
      <pc:sldChg chg="del">
        <pc:chgData name="MUHAMMAD NAZHAN BIN RAMLI" userId="a39b014c-4f7f-4c1a-90c1-678384d8a843" providerId="ADAL" clId="{6FC7D1BB-9CF8-4121-939D-546B59C680DC}" dt="2022-05-11T10:30:20.443" v="378" actId="47"/>
        <pc:sldMkLst>
          <pc:docMk/>
          <pc:sldMk cId="4243273886" sldId="270"/>
        </pc:sldMkLst>
      </pc:sldChg>
      <pc:sldChg chg="addSp modSp add">
        <pc:chgData name="MUHAMMAD NAZHAN BIN RAMLI" userId="a39b014c-4f7f-4c1a-90c1-678384d8a843" providerId="ADAL" clId="{6FC7D1BB-9CF8-4121-939D-546B59C680DC}" dt="2022-05-11T10:30:08.171" v="370" actId="1076"/>
        <pc:sldMkLst>
          <pc:docMk/>
          <pc:sldMk cId="2936556750" sldId="300"/>
        </pc:sldMkLst>
        <pc:picChg chg="add mod">
          <ac:chgData name="MUHAMMAD NAZHAN BIN RAMLI" userId="a39b014c-4f7f-4c1a-90c1-678384d8a843" providerId="ADAL" clId="{6FC7D1BB-9CF8-4121-939D-546B59C680DC}" dt="2022-05-11T10:30:08.171" v="370" actId="1076"/>
          <ac:picMkLst>
            <pc:docMk/>
            <pc:sldMk cId="2936556750" sldId="300"/>
            <ac:picMk id="2050" creationId="{65D90E2A-E0E6-430D-F56F-C5E791E1D05D}"/>
          </ac:picMkLst>
        </pc:picChg>
      </pc:sldChg>
      <pc:sldChg chg="addSp delSp modSp new mod">
        <pc:chgData name="MUHAMMAD NAZHAN BIN RAMLI" userId="a39b014c-4f7f-4c1a-90c1-678384d8a843" providerId="ADAL" clId="{6FC7D1BB-9CF8-4121-939D-546B59C680DC}" dt="2022-05-11T10:18:07.017" v="310" actId="404"/>
        <pc:sldMkLst>
          <pc:docMk/>
          <pc:sldMk cId="713912716" sldId="301"/>
        </pc:sldMkLst>
        <pc:spChg chg="del">
          <ac:chgData name="MUHAMMAD NAZHAN BIN RAMLI" userId="a39b014c-4f7f-4c1a-90c1-678384d8a843" providerId="ADAL" clId="{6FC7D1BB-9CF8-4121-939D-546B59C680DC}" dt="2022-05-11T10:15:15.652" v="193" actId="478"/>
          <ac:spMkLst>
            <pc:docMk/>
            <pc:sldMk cId="713912716" sldId="301"/>
            <ac:spMk id="2" creationId="{29649B75-8CBF-A776-95A2-283FEA945F6E}"/>
          </ac:spMkLst>
        </pc:spChg>
        <pc:spChg chg="del mod">
          <ac:chgData name="MUHAMMAD NAZHAN BIN RAMLI" userId="a39b014c-4f7f-4c1a-90c1-678384d8a843" providerId="ADAL" clId="{6FC7D1BB-9CF8-4121-939D-546B59C680DC}" dt="2022-05-11T10:15:25.377" v="204" actId="478"/>
          <ac:spMkLst>
            <pc:docMk/>
            <pc:sldMk cId="713912716" sldId="301"/>
            <ac:spMk id="3" creationId="{81E2D85B-E5C7-C96A-BD4B-70ED77B36702}"/>
          </ac:spMkLst>
        </pc:spChg>
        <pc:spChg chg="add mod">
          <ac:chgData name="MUHAMMAD NAZHAN BIN RAMLI" userId="a39b014c-4f7f-4c1a-90c1-678384d8a843" providerId="ADAL" clId="{6FC7D1BB-9CF8-4121-939D-546B59C680DC}" dt="2022-05-11T10:18:07.017" v="310" actId="404"/>
          <ac:spMkLst>
            <pc:docMk/>
            <pc:sldMk cId="713912716" sldId="301"/>
            <ac:spMk id="5" creationId="{1B41289C-23EA-9327-7A3E-7014B7E77AF9}"/>
          </ac:spMkLst>
        </pc:spChg>
      </pc:sldChg>
      <pc:sldChg chg="addSp delSp modSp new mod">
        <pc:chgData name="MUHAMMAD NAZHAN BIN RAMLI" userId="a39b014c-4f7f-4c1a-90c1-678384d8a843" providerId="ADAL" clId="{6FC7D1BB-9CF8-4121-939D-546B59C680DC}" dt="2022-05-11T10:20:00.588" v="355" actId="1076"/>
        <pc:sldMkLst>
          <pc:docMk/>
          <pc:sldMk cId="2431193870" sldId="302"/>
        </pc:sldMkLst>
        <pc:spChg chg="del">
          <ac:chgData name="MUHAMMAD NAZHAN BIN RAMLI" userId="a39b014c-4f7f-4c1a-90c1-678384d8a843" providerId="ADAL" clId="{6FC7D1BB-9CF8-4121-939D-546B59C680DC}" dt="2022-05-11T10:18:27.005" v="313" actId="478"/>
          <ac:spMkLst>
            <pc:docMk/>
            <pc:sldMk cId="2431193870" sldId="302"/>
            <ac:spMk id="2" creationId="{E2861F55-3EEC-5D19-2DBE-F23DD1685877}"/>
          </ac:spMkLst>
        </pc:spChg>
        <pc:spChg chg="del">
          <ac:chgData name="MUHAMMAD NAZHAN BIN RAMLI" userId="a39b014c-4f7f-4c1a-90c1-678384d8a843" providerId="ADAL" clId="{6FC7D1BB-9CF8-4121-939D-546B59C680DC}" dt="2022-05-11T10:18:26.596" v="312" actId="478"/>
          <ac:spMkLst>
            <pc:docMk/>
            <pc:sldMk cId="2431193870" sldId="302"/>
            <ac:spMk id="3" creationId="{AF9D7FAA-3EC2-5203-EA30-B0BFA0BFB920}"/>
          </ac:spMkLst>
        </pc:spChg>
        <pc:spChg chg="add del mod">
          <ac:chgData name="MUHAMMAD NAZHAN BIN RAMLI" userId="a39b014c-4f7f-4c1a-90c1-678384d8a843" providerId="ADAL" clId="{6FC7D1BB-9CF8-4121-939D-546B59C680DC}" dt="2022-05-11T10:19:38.914" v="345" actId="1076"/>
          <ac:spMkLst>
            <pc:docMk/>
            <pc:sldMk cId="2431193870" sldId="302"/>
            <ac:spMk id="5" creationId="{71551386-0E45-1B31-B5DF-E4B6F7788314}"/>
          </ac:spMkLst>
        </pc:spChg>
        <pc:picChg chg="add mod">
          <ac:chgData name="MUHAMMAD NAZHAN BIN RAMLI" userId="a39b014c-4f7f-4c1a-90c1-678384d8a843" providerId="ADAL" clId="{6FC7D1BB-9CF8-4121-939D-546B59C680DC}" dt="2022-05-11T10:19:44.590" v="350" actId="1076"/>
          <ac:picMkLst>
            <pc:docMk/>
            <pc:sldMk cId="2431193870" sldId="302"/>
            <ac:picMk id="1026" creationId="{926A46BC-DD02-0C91-4CE7-99E552C00C9A}"/>
          </ac:picMkLst>
        </pc:picChg>
        <pc:picChg chg="add mod">
          <ac:chgData name="MUHAMMAD NAZHAN BIN RAMLI" userId="a39b014c-4f7f-4c1a-90c1-678384d8a843" providerId="ADAL" clId="{6FC7D1BB-9CF8-4121-939D-546B59C680DC}" dt="2022-05-11T10:20:00.588" v="355" actId="1076"/>
          <ac:picMkLst>
            <pc:docMk/>
            <pc:sldMk cId="2431193870" sldId="302"/>
            <ac:picMk id="1028" creationId="{56199E3D-91EA-66CE-4789-CD3B1DA8C090}"/>
          </ac:picMkLst>
        </pc:picChg>
      </pc:sldChg>
    </pc:docChg>
  </pc:docChgLst>
  <pc:docChgLst>
    <pc:chgData name="MUHAMMAD NAZHAN BIN RAMLI" userId="a39b014c-4f7f-4c1a-90c1-678384d8a843" providerId="ADAL" clId="{F6886E9E-17A5-429B-86F8-CDB5FF397A4A}"/>
    <pc:docChg chg="undo custSel addSld delSld modSld">
      <pc:chgData name="MUHAMMAD NAZHAN BIN RAMLI" userId="a39b014c-4f7f-4c1a-90c1-678384d8a843" providerId="ADAL" clId="{F6886E9E-17A5-429B-86F8-CDB5FF397A4A}" dt="2022-05-13T06:25:55.406" v="581" actId="1076"/>
      <pc:docMkLst>
        <pc:docMk/>
      </pc:docMkLst>
      <pc:sldChg chg="modSp mod">
        <pc:chgData name="MUHAMMAD NAZHAN BIN RAMLI" userId="a39b014c-4f7f-4c1a-90c1-678384d8a843" providerId="ADAL" clId="{F6886E9E-17A5-429B-86F8-CDB5FF397A4A}" dt="2022-05-13T06:24:47.124" v="566" actId="1076"/>
        <pc:sldMkLst>
          <pc:docMk/>
          <pc:sldMk cId="555111805" sldId="256"/>
        </pc:sldMkLst>
        <pc:spChg chg="mod">
          <ac:chgData name="MUHAMMAD NAZHAN BIN RAMLI" userId="a39b014c-4f7f-4c1a-90c1-678384d8a843" providerId="ADAL" clId="{F6886E9E-17A5-429B-86F8-CDB5FF397A4A}" dt="2022-05-13T06:24:44.710" v="565" actId="1076"/>
          <ac:spMkLst>
            <pc:docMk/>
            <pc:sldMk cId="555111805" sldId="256"/>
            <ac:spMk id="2" creationId="{68FF2690-C99E-4BE3-8028-C5F208E79BE4}"/>
          </ac:spMkLst>
        </pc:spChg>
        <pc:spChg chg="mod">
          <ac:chgData name="MUHAMMAD NAZHAN BIN RAMLI" userId="a39b014c-4f7f-4c1a-90c1-678384d8a843" providerId="ADAL" clId="{F6886E9E-17A5-429B-86F8-CDB5FF397A4A}" dt="2022-05-13T06:24:47.124" v="566" actId="1076"/>
          <ac:spMkLst>
            <pc:docMk/>
            <pc:sldMk cId="555111805" sldId="256"/>
            <ac:spMk id="3" creationId="{CBA72146-C6C2-4CC0-BC3D-F62B40E005A5}"/>
          </ac:spMkLst>
        </pc:spChg>
      </pc:sldChg>
      <pc:sldChg chg="addSp modSp mod">
        <pc:chgData name="MUHAMMAD NAZHAN BIN RAMLI" userId="a39b014c-4f7f-4c1a-90c1-678384d8a843" providerId="ADAL" clId="{F6886E9E-17A5-429B-86F8-CDB5FF397A4A}" dt="2022-05-11T12:26:35.981" v="49" actId="1076"/>
        <pc:sldMkLst>
          <pc:docMk/>
          <pc:sldMk cId="3829090426" sldId="263"/>
        </pc:sldMkLst>
        <pc:spChg chg="add mod">
          <ac:chgData name="MUHAMMAD NAZHAN BIN RAMLI" userId="a39b014c-4f7f-4c1a-90c1-678384d8a843" providerId="ADAL" clId="{F6886E9E-17A5-429B-86F8-CDB5FF397A4A}" dt="2022-05-11T12:25:21.312" v="41" actId="1076"/>
          <ac:spMkLst>
            <pc:docMk/>
            <pc:sldMk cId="3829090426" sldId="263"/>
            <ac:spMk id="4" creationId="{7FABC517-E48B-0C65-4ADB-A3BD655CFD35}"/>
          </ac:spMkLst>
        </pc:spChg>
        <pc:spChg chg="add mod">
          <ac:chgData name="MUHAMMAD NAZHAN BIN RAMLI" userId="a39b014c-4f7f-4c1a-90c1-678384d8a843" providerId="ADAL" clId="{F6886E9E-17A5-429B-86F8-CDB5FF397A4A}" dt="2022-05-11T12:26:35.981" v="49" actId="1076"/>
          <ac:spMkLst>
            <pc:docMk/>
            <pc:sldMk cId="3829090426" sldId="263"/>
            <ac:spMk id="7" creationId="{DCB9E420-62AA-E6EE-1C44-BDF8F76DD8CB}"/>
          </ac:spMkLst>
        </pc:spChg>
        <pc:picChg chg="add mod">
          <ac:chgData name="MUHAMMAD NAZHAN BIN RAMLI" userId="a39b014c-4f7f-4c1a-90c1-678384d8a843" providerId="ADAL" clId="{F6886E9E-17A5-429B-86F8-CDB5FF397A4A}" dt="2022-05-11T12:24:36.166" v="2" actId="1076"/>
          <ac:picMkLst>
            <pc:docMk/>
            <pc:sldMk cId="3829090426" sldId="263"/>
            <ac:picMk id="1026" creationId="{F9527F35-8842-7D8B-6677-9AF27B57D99F}"/>
          </ac:picMkLst>
        </pc:picChg>
      </pc:sldChg>
      <pc:sldChg chg="del">
        <pc:chgData name="MUHAMMAD NAZHAN BIN RAMLI" userId="a39b014c-4f7f-4c1a-90c1-678384d8a843" providerId="ADAL" clId="{F6886E9E-17A5-429B-86F8-CDB5FF397A4A}" dt="2022-05-12T22:55:52.253" v="66" actId="47"/>
        <pc:sldMkLst>
          <pc:docMk/>
          <pc:sldMk cId="94727151" sldId="269"/>
        </pc:sldMkLst>
      </pc:sldChg>
      <pc:sldChg chg="addSp delSp modSp mod">
        <pc:chgData name="MUHAMMAD NAZHAN BIN RAMLI" userId="a39b014c-4f7f-4c1a-90c1-678384d8a843" providerId="ADAL" clId="{F6886E9E-17A5-429B-86F8-CDB5FF397A4A}" dt="2022-05-13T03:34:34.621" v="123" actId="1076"/>
        <pc:sldMkLst>
          <pc:docMk/>
          <pc:sldMk cId="908877484" sldId="272"/>
        </pc:sldMkLst>
        <pc:spChg chg="mod">
          <ac:chgData name="MUHAMMAD NAZHAN BIN RAMLI" userId="a39b014c-4f7f-4c1a-90c1-678384d8a843" providerId="ADAL" clId="{F6886E9E-17A5-429B-86F8-CDB5FF397A4A}" dt="2022-05-13T03:31:10.974" v="103" actId="1076"/>
          <ac:spMkLst>
            <pc:docMk/>
            <pc:sldMk cId="908877484" sldId="272"/>
            <ac:spMk id="4" creationId="{5E67787D-F55B-4A34-AE10-105E5207DEDF}"/>
          </ac:spMkLst>
        </pc:spChg>
        <pc:picChg chg="add mod">
          <ac:chgData name="MUHAMMAD NAZHAN BIN RAMLI" userId="a39b014c-4f7f-4c1a-90c1-678384d8a843" providerId="ADAL" clId="{F6886E9E-17A5-429B-86F8-CDB5FF397A4A}" dt="2022-05-13T03:34:32.616" v="121" actId="14100"/>
          <ac:picMkLst>
            <pc:docMk/>
            <pc:sldMk cId="908877484" sldId="272"/>
            <ac:picMk id="3" creationId="{DEBA69A8-AC30-8941-B162-DAC33C10E51B}"/>
          </ac:picMkLst>
        </pc:picChg>
        <pc:picChg chg="add mod">
          <ac:chgData name="MUHAMMAD NAZHAN BIN RAMLI" userId="a39b014c-4f7f-4c1a-90c1-678384d8a843" providerId="ADAL" clId="{F6886E9E-17A5-429B-86F8-CDB5FF397A4A}" dt="2022-05-13T03:34:33.816" v="122" actId="1076"/>
          <ac:picMkLst>
            <pc:docMk/>
            <pc:sldMk cId="908877484" sldId="272"/>
            <ac:picMk id="6" creationId="{877A0629-0C37-C5BC-EB52-1D83D3CDB976}"/>
          </ac:picMkLst>
        </pc:picChg>
        <pc:picChg chg="add mod">
          <ac:chgData name="MUHAMMAD NAZHAN BIN RAMLI" userId="a39b014c-4f7f-4c1a-90c1-678384d8a843" providerId="ADAL" clId="{F6886E9E-17A5-429B-86F8-CDB5FF397A4A}" dt="2022-05-13T03:34:34.621" v="123" actId="1076"/>
          <ac:picMkLst>
            <pc:docMk/>
            <pc:sldMk cId="908877484" sldId="272"/>
            <ac:picMk id="8" creationId="{7C3D4A58-51D3-0D00-9AA3-1A5C1244443C}"/>
          </ac:picMkLst>
        </pc:picChg>
        <pc:picChg chg="del">
          <ac:chgData name="MUHAMMAD NAZHAN BIN RAMLI" userId="a39b014c-4f7f-4c1a-90c1-678384d8a843" providerId="ADAL" clId="{F6886E9E-17A5-429B-86F8-CDB5FF397A4A}" dt="2022-05-13T03:30:25.922" v="91" actId="478"/>
          <ac:picMkLst>
            <pc:docMk/>
            <pc:sldMk cId="908877484" sldId="272"/>
            <ac:picMk id="1026" creationId="{E6350694-D473-48C0-B33B-8FCE2AF594C4}"/>
          </ac:picMkLst>
        </pc:picChg>
        <pc:picChg chg="del">
          <ac:chgData name="MUHAMMAD NAZHAN BIN RAMLI" userId="a39b014c-4f7f-4c1a-90c1-678384d8a843" providerId="ADAL" clId="{F6886E9E-17A5-429B-86F8-CDB5FF397A4A}" dt="2022-05-13T03:30:25.601" v="90" actId="478"/>
          <ac:picMkLst>
            <pc:docMk/>
            <pc:sldMk cId="908877484" sldId="272"/>
            <ac:picMk id="1028" creationId="{95AD419F-1068-46C2-862A-AFB46C103AD0}"/>
          </ac:picMkLst>
        </pc:picChg>
        <pc:picChg chg="del">
          <ac:chgData name="MUHAMMAD NAZHAN BIN RAMLI" userId="a39b014c-4f7f-4c1a-90c1-678384d8a843" providerId="ADAL" clId="{F6886E9E-17A5-429B-86F8-CDB5FF397A4A}" dt="2022-05-13T03:30:26.661" v="93" actId="478"/>
          <ac:picMkLst>
            <pc:docMk/>
            <pc:sldMk cId="908877484" sldId="272"/>
            <ac:picMk id="1030" creationId="{E4CB9B75-CF66-4559-A24D-9E74A9A0CCB2}"/>
          </ac:picMkLst>
        </pc:picChg>
        <pc:picChg chg="del">
          <ac:chgData name="MUHAMMAD NAZHAN BIN RAMLI" userId="a39b014c-4f7f-4c1a-90c1-678384d8a843" providerId="ADAL" clId="{F6886E9E-17A5-429B-86F8-CDB5FF397A4A}" dt="2022-05-13T03:30:26.347" v="92" actId="478"/>
          <ac:picMkLst>
            <pc:docMk/>
            <pc:sldMk cId="908877484" sldId="272"/>
            <ac:picMk id="1032" creationId="{9DE1C38E-3F25-419D-88CF-158311F3244F}"/>
          </ac:picMkLst>
        </pc:picChg>
      </pc:sldChg>
      <pc:sldChg chg="addSp delSp modSp mod">
        <pc:chgData name="MUHAMMAD NAZHAN BIN RAMLI" userId="a39b014c-4f7f-4c1a-90c1-678384d8a843" providerId="ADAL" clId="{F6886E9E-17A5-429B-86F8-CDB5FF397A4A}" dt="2022-05-13T03:34:38.617" v="124" actId="1076"/>
        <pc:sldMkLst>
          <pc:docMk/>
          <pc:sldMk cId="1052886380" sldId="273"/>
        </pc:sldMkLst>
        <pc:spChg chg="mod">
          <ac:chgData name="MUHAMMAD NAZHAN BIN RAMLI" userId="a39b014c-4f7f-4c1a-90c1-678384d8a843" providerId="ADAL" clId="{F6886E9E-17A5-429B-86F8-CDB5FF397A4A}" dt="2022-05-12T22:59:54.867" v="77" actId="1076"/>
          <ac:spMkLst>
            <pc:docMk/>
            <pc:sldMk cId="1052886380" sldId="273"/>
            <ac:spMk id="2" creationId="{5C97ACA4-15A6-4FB7-BD01-7AA30B225DEB}"/>
          </ac:spMkLst>
        </pc:spChg>
        <pc:picChg chg="add mod">
          <ac:chgData name="MUHAMMAD NAZHAN BIN RAMLI" userId="a39b014c-4f7f-4c1a-90c1-678384d8a843" providerId="ADAL" clId="{F6886E9E-17A5-429B-86F8-CDB5FF397A4A}" dt="2022-05-12T22:59:58.445" v="80" actId="14100"/>
          <ac:picMkLst>
            <pc:docMk/>
            <pc:sldMk cId="1052886380" sldId="273"/>
            <ac:picMk id="4" creationId="{10D49040-6362-2A64-8E6E-F48CDC5B2C99}"/>
          </ac:picMkLst>
        </pc:picChg>
        <pc:picChg chg="add mod">
          <ac:chgData name="MUHAMMAD NAZHAN BIN RAMLI" userId="a39b014c-4f7f-4c1a-90c1-678384d8a843" providerId="ADAL" clId="{F6886E9E-17A5-429B-86F8-CDB5FF397A4A}" dt="2022-05-12T23:00:14.685" v="84" actId="1076"/>
          <ac:picMkLst>
            <pc:docMk/>
            <pc:sldMk cId="1052886380" sldId="273"/>
            <ac:picMk id="6" creationId="{44F0B984-4FA8-364C-A047-E12F775FBA7C}"/>
          </ac:picMkLst>
        </pc:picChg>
        <pc:picChg chg="del">
          <ac:chgData name="MUHAMMAD NAZHAN BIN RAMLI" userId="a39b014c-4f7f-4c1a-90c1-678384d8a843" providerId="ADAL" clId="{F6886E9E-17A5-429B-86F8-CDB5FF397A4A}" dt="2022-05-12T22:59:07.500" v="69" actId="478"/>
          <ac:picMkLst>
            <pc:docMk/>
            <pc:sldMk cId="1052886380" sldId="273"/>
            <ac:picMk id="2050" creationId="{28404D70-1B52-470F-B55C-569977DD39D6}"/>
          </ac:picMkLst>
        </pc:picChg>
        <pc:picChg chg="mod">
          <ac:chgData name="MUHAMMAD NAZHAN BIN RAMLI" userId="a39b014c-4f7f-4c1a-90c1-678384d8a843" providerId="ADAL" clId="{F6886E9E-17A5-429B-86F8-CDB5FF397A4A}" dt="2022-05-13T03:34:38.617" v="124" actId="1076"/>
          <ac:picMkLst>
            <pc:docMk/>
            <pc:sldMk cId="1052886380" sldId="273"/>
            <ac:picMk id="2052" creationId="{30C3194A-45FD-4052-9918-A367CB0DADE8}"/>
          </ac:picMkLst>
        </pc:picChg>
        <pc:picChg chg="del">
          <ac:chgData name="MUHAMMAD NAZHAN BIN RAMLI" userId="a39b014c-4f7f-4c1a-90c1-678384d8a843" providerId="ADAL" clId="{F6886E9E-17A5-429B-86F8-CDB5FF397A4A}" dt="2022-05-12T22:59:06.921" v="68" actId="478"/>
          <ac:picMkLst>
            <pc:docMk/>
            <pc:sldMk cId="1052886380" sldId="273"/>
            <ac:picMk id="2054" creationId="{5CF8827B-C9A3-47B3-9C5A-05E09B766EC3}"/>
          </ac:picMkLst>
        </pc:picChg>
        <pc:picChg chg="del">
          <ac:chgData name="MUHAMMAD NAZHAN BIN RAMLI" userId="a39b014c-4f7f-4c1a-90c1-678384d8a843" providerId="ADAL" clId="{F6886E9E-17A5-429B-86F8-CDB5FF397A4A}" dt="2022-05-12T22:59:05.697" v="67" actId="478"/>
          <ac:picMkLst>
            <pc:docMk/>
            <pc:sldMk cId="1052886380" sldId="273"/>
            <ac:picMk id="2056" creationId="{34F3759B-D6E8-4991-8CF5-2E28D2C1066F}"/>
          </ac:picMkLst>
        </pc:picChg>
      </pc:sldChg>
      <pc:sldChg chg="del">
        <pc:chgData name="MUHAMMAD NAZHAN BIN RAMLI" userId="a39b014c-4f7f-4c1a-90c1-678384d8a843" providerId="ADAL" clId="{F6886E9E-17A5-429B-86F8-CDB5FF397A4A}" dt="2022-05-13T03:39:50.988" v="146" actId="47"/>
        <pc:sldMkLst>
          <pc:docMk/>
          <pc:sldMk cId="2879537878" sldId="274"/>
        </pc:sldMkLst>
      </pc:sldChg>
      <pc:sldChg chg="del">
        <pc:chgData name="MUHAMMAD NAZHAN BIN RAMLI" userId="a39b014c-4f7f-4c1a-90c1-678384d8a843" providerId="ADAL" clId="{F6886E9E-17A5-429B-86F8-CDB5FF397A4A}" dt="2022-05-13T03:46:29.148" v="228" actId="47"/>
        <pc:sldMkLst>
          <pc:docMk/>
          <pc:sldMk cId="2644114748" sldId="275"/>
        </pc:sldMkLst>
      </pc:sldChg>
      <pc:sldChg chg="del">
        <pc:chgData name="MUHAMMAD NAZHAN BIN RAMLI" userId="a39b014c-4f7f-4c1a-90c1-678384d8a843" providerId="ADAL" clId="{F6886E9E-17A5-429B-86F8-CDB5FF397A4A}" dt="2022-05-13T03:46:28.176" v="227" actId="47"/>
        <pc:sldMkLst>
          <pc:docMk/>
          <pc:sldMk cId="798567217" sldId="276"/>
        </pc:sldMkLst>
      </pc:sldChg>
      <pc:sldChg chg="addSp delSp modSp add del mod">
        <pc:chgData name="MUHAMMAD NAZHAN BIN RAMLI" userId="a39b014c-4f7f-4c1a-90c1-678384d8a843" providerId="ADAL" clId="{F6886E9E-17A5-429B-86F8-CDB5FF397A4A}" dt="2022-05-13T03:55:34.632" v="337" actId="20577"/>
        <pc:sldMkLst>
          <pc:docMk/>
          <pc:sldMk cId="4220682465" sldId="278"/>
        </pc:sldMkLst>
        <pc:spChg chg="mod">
          <ac:chgData name="MUHAMMAD NAZHAN BIN RAMLI" userId="a39b014c-4f7f-4c1a-90c1-678384d8a843" providerId="ADAL" clId="{F6886E9E-17A5-429B-86F8-CDB5FF397A4A}" dt="2022-05-13T03:55:34.632" v="337" actId="20577"/>
          <ac:spMkLst>
            <pc:docMk/>
            <pc:sldMk cId="4220682465" sldId="278"/>
            <ac:spMk id="2" creationId="{D862CF6B-01F1-4100-AC1E-A671FD30C0D9}"/>
          </ac:spMkLst>
        </pc:spChg>
        <pc:spChg chg="mod">
          <ac:chgData name="MUHAMMAD NAZHAN BIN RAMLI" userId="a39b014c-4f7f-4c1a-90c1-678384d8a843" providerId="ADAL" clId="{F6886E9E-17A5-429B-86F8-CDB5FF397A4A}" dt="2022-05-13T03:45:49.907" v="216" actId="14100"/>
          <ac:spMkLst>
            <pc:docMk/>
            <pc:sldMk cId="4220682465" sldId="278"/>
            <ac:spMk id="6" creationId="{B6423109-394D-461F-9847-0E65A0438590}"/>
          </ac:spMkLst>
        </pc:spChg>
        <pc:spChg chg="add del mod">
          <ac:chgData name="MUHAMMAD NAZHAN BIN RAMLI" userId="a39b014c-4f7f-4c1a-90c1-678384d8a843" providerId="ADAL" clId="{F6886E9E-17A5-429B-86F8-CDB5FF397A4A}" dt="2022-05-13T03:45:08.810" v="203" actId="1076"/>
          <ac:spMkLst>
            <pc:docMk/>
            <pc:sldMk cId="4220682465" sldId="278"/>
            <ac:spMk id="7" creationId="{05528196-ADBB-4157-540B-16779C7A8F42}"/>
          </ac:spMkLst>
        </pc:spChg>
        <pc:picChg chg="add mod modCrop">
          <ac:chgData name="MUHAMMAD NAZHAN BIN RAMLI" userId="a39b014c-4f7f-4c1a-90c1-678384d8a843" providerId="ADAL" clId="{F6886E9E-17A5-429B-86F8-CDB5FF397A4A}" dt="2022-05-13T03:45:07.183" v="202" actId="1076"/>
          <ac:picMkLst>
            <pc:docMk/>
            <pc:sldMk cId="4220682465" sldId="278"/>
            <ac:picMk id="4" creationId="{CFEB9B78-4650-9DEF-EBAD-C13438BCE8D8}"/>
          </ac:picMkLst>
        </pc:picChg>
        <pc:picChg chg="add del">
          <ac:chgData name="MUHAMMAD NAZHAN BIN RAMLI" userId="a39b014c-4f7f-4c1a-90c1-678384d8a843" providerId="ADAL" clId="{F6886E9E-17A5-429B-86F8-CDB5FF397A4A}" dt="2022-05-13T03:45:21.190" v="205" actId="22"/>
          <ac:picMkLst>
            <pc:docMk/>
            <pc:sldMk cId="4220682465" sldId="278"/>
            <ac:picMk id="8" creationId="{11A96E75-2854-67D2-F2D8-A80A43EA193B}"/>
          </ac:picMkLst>
        </pc:picChg>
        <pc:picChg chg="add mod">
          <ac:chgData name="MUHAMMAD NAZHAN BIN RAMLI" userId="a39b014c-4f7f-4c1a-90c1-678384d8a843" providerId="ADAL" clId="{F6886E9E-17A5-429B-86F8-CDB5FF397A4A}" dt="2022-05-13T03:45:51.905" v="217" actId="1076"/>
          <ac:picMkLst>
            <pc:docMk/>
            <pc:sldMk cId="4220682465" sldId="278"/>
            <ac:picMk id="10" creationId="{A68442AF-DE2A-4423-8CED-C78C3C501DC6}"/>
          </ac:picMkLst>
        </pc:picChg>
        <pc:picChg chg="add mod">
          <ac:chgData name="MUHAMMAD NAZHAN BIN RAMLI" userId="a39b014c-4f7f-4c1a-90c1-678384d8a843" providerId="ADAL" clId="{F6886E9E-17A5-429B-86F8-CDB5FF397A4A}" dt="2022-05-13T03:46:04.421" v="220" actId="1076"/>
          <ac:picMkLst>
            <pc:docMk/>
            <pc:sldMk cId="4220682465" sldId="278"/>
            <ac:picMk id="12" creationId="{759DF84F-16DA-94A5-4659-3DE8E3FB3D13}"/>
          </ac:picMkLst>
        </pc:picChg>
        <pc:picChg chg="add mod">
          <ac:chgData name="MUHAMMAD NAZHAN BIN RAMLI" userId="a39b014c-4f7f-4c1a-90c1-678384d8a843" providerId="ADAL" clId="{F6886E9E-17A5-429B-86F8-CDB5FF397A4A}" dt="2022-05-13T03:46:15.375" v="224" actId="1076"/>
          <ac:picMkLst>
            <pc:docMk/>
            <pc:sldMk cId="4220682465" sldId="278"/>
            <ac:picMk id="14" creationId="{5C1DEA46-D7C2-3CD0-2D74-172D72367F69}"/>
          </ac:picMkLst>
        </pc:picChg>
        <pc:picChg chg="del">
          <ac:chgData name="MUHAMMAD NAZHAN BIN RAMLI" userId="a39b014c-4f7f-4c1a-90c1-678384d8a843" providerId="ADAL" clId="{F6886E9E-17A5-429B-86F8-CDB5FF397A4A}" dt="2022-05-13T03:40:37.416" v="176" actId="478"/>
          <ac:picMkLst>
            <pc:docMk/>
            <pc:sldMk cId="4220682465" sldId="278"/>
            <ac:picMk id="7170" creationId="{99DA813A-DA71-41F3-A410-1BBD3ABA9FCC}"/>
          </ac:picMkLst>
        </pc:picChg>
      </pc:sldChg>
      <pc:sldChg chg="del">
        <pc:chgData name="MUHAMMAD NAZHAN BIN RAMLI" userId="a39b014c-4f7f-4c1a-90c1-678384d8a843" providerId="ADAL" clId="{F6886E9E-17A5-429B-86F8-CDB5FF397A4A}" dt="2022-05-13T03:40:14.895" v="149" actId="47"/>
        <pc:sldMkLst>
          <pc:docMk/>
          <pc:sldMk cId="4288570564" sldId="279"/>
        </pc:sldMkLst>
      </pc:sldChg>
      <pc:sldChg chg="del">
        <pc:chgData name="MUHAMMAD NAZHAN BIN RAMLI" userId="a39b014c-4f7f-4c1a-90c1-678384d8a843" providerId="ADAL" clId="{F6886E9E-17A5-429B-86F8-CDB5FF397A4A}" dt="2022-05-13T03:55:31.687" v="336" actId="47"/>
        <pc:sldMkLst>
          <pc:docMk/>
          <pc:sldMk cId="3928540756" sldId="280"/>
        </pc:sldMkLst>
      </pc:sldChg>
      <pc:sldChg chg="del">
        <pc:chgData name="MUHAMMAD NAZHAN BIN RAMLI" userId="a39b014c-4f7f-4c1a-90c1-678384d8a843" providerId="ADAL" clId="{F6886E9E-17A5-429B-86F8-CDB5FF397A4A}" dt="2022-05-13T03:46:23.333" v="226" actId="47"/>
        <pc:sldMkLst>
          <pc:docMk/>
          <pc:sldMk cId="2678477084" sldId="281"/>
        </pc:sldMkLst>
      </pc:sldChg>
      <pc:sldChg chg="addSp delSp modSp mod">
        <pc:chgData name="MUHAMMAD NAZHAN BIN RAMLI" userId="a39b014c-4f7f-4c1a-90c1-678384d8a843" providerId="ADAL" clId="{F6886E9E-17A5-429B-86F8-CDB5FF397A4A}" dt="2022-05-13T03:58:58.714" v="366" actId="14100"/>
        <pc:sldMkLst>
          <pc:docMk/>
          <pc:sldMk cId="331119465" sldId="284"/>
        </pc:sldMkLst>
        <pc:spChg chg="mod">
          <ac:chgData name="MUHAMMAD NAZHAN BIN RAMLI" userId="a39b014c-4f7f-4c1a-90c1-678384d8a843" providerId="ADAL" clId="{F6886E9E-17A5-429B-86F8-CDB5FF397A4A}" dt="2022-05-13T03:58:23.066" v="355" actId="1076"/>
          <ac:spMkLst>
            <pc:docMk/>
            <pc:sldMk cId="331119465" sldId="284"/>
            <ac:spMk id="2" creationId="{B46D4505-10A4-4ABA-80C2-CE67A756CCE0}"/>
          </ac:spMkLst>
        </pc:spChg>
        <pc:spChg chg="del">
          <ac:chgData name="MUHAMMAD NAZHAN BIN RAMLI" userId="a39b014c-4f7f-4c1a-90c1-678384d8a843" providerId="ADAL" clId="{F6886E9E-17A5-429B-86F8-CDB5FF397A4A}" dt="2022-05-13T03:57:54.789" v="347" actId="478"/>
          <ac:spMkLst>
            <pc:docMk/>
            <pc:sldMk cId="331119465" sldId="284"/>
            <ac:spMk id="6" creationId="{978B8C8A-6B58-4ABB-8400-705FC00B1E65}"/>
          </ac:spMkLst>
        </pc:spChg>
        <pc:picChg chg="add mod">
          <ac:chgData name="MUHAMMAD NAZHAN BIN RAMLI" userId="a39b014c-4f7f-4c1a-90c1-678384d8a843" providerId="ADAL" clId="{F6886E9E-17A5-429B-86F8-CDB5FF397A4A}" dt="2022-05-13T03:58:54.733" v="363" actId="1076"/>
          <ac:picMkLst>
            <pc:docMk/>
            <pc:sldMk cId="331119465" sldId="284"/>
            <ac:picMk id="4" creationId="{83279FB3-C977-9067-C49B-18C753E773BA}"/>
          </ac:picMkLst>
        </pc:picChg>
        <pc:picChg chg="del">
          <ac:chgData name="MUHAMMAD NAZHAN BIN RAMLI" userId="a39b014c-4f7f-4c1a-90c1-678384d8a843" providerId="ADAL" clId="{F6886E9E-17A5-429B-86F8-CDB5FF397A4A}" dt="2022-05-13T03:57:54.224" v="346" actId="478"/>
          <ac:picMkLst>
            <pc:docMk/>
            <pc:sldMk cId="331119465" sldId="284"/>
            <ac:picMk id="5" creationId="{EA75344A-C636-43E1-9F29-E3BCB6DC9E24}"/>
          </ac:picMkLst>
        </pc:picChg>
        <pc:picChg chg="add mod">
          <ac:chgData name="MUHAMMAD NAZHAN BIN RAMLI" userId="a39b014c-4f7f-4c1a-90c1-678384d8a843" providerId="ADAL" clId="{F6886E9E-17A5-429B-86F8-CDB5FF397A4A}" dt="2022-05-13T03:58:58.714" v="366" actId="14100"/>
          <ac:picMkLst>
            <pc:docMk/>
            <pc:sldMk cId="331119465" sldId="284"/>
            <ac:picMk id="8" creationId="{034A6C84-A074-9BFF-8B19-9A94128E3CCE}"/>
          </ac:picMkLst>
        </pc:picChg>
        <pc:picChg chg="del">
          <ac:chgData name="MUHAMMAD NAZHAN BIN RAMLI" userId="a39b014c-4f7f-4c1a-90c1-678384d8a843" providerId="ADAL" clId="{F6886E9E-17A5-429B-86F8-CDB5FF397A4A}" dt="2022-05-13T03:57:56.046" v="350" actId="478"/>
          <ac:picMkLst>
            <pc:docMk/>
            <pc:sldMk cId="331119465" sldId="284"/>
            <ac:picMk id="12" creationId="{F43194D0-06D0-45C0-AC15-6AADCF811264}"/>
          </ac:picMkLst>
        </pc:picChg>
        <pc:picChg chg="del">
          <ac:chgData name="MUHAMMAD NAZHAN BIN RAMLI" userId="a39b014c-4f7f-4c1a-90c1-678384d8a843" providerId="ADAL" clId="{F6886E9E-17A5-429B-86F8-CDB5FF397A4A}" dt="2022-05-13T03:57:55.112" v="348" actId="478"/>
          <ac:picMkLst>
            <pc:docMk/>
            <pc:sldMk cId="331119465" sldId="284"/>
            <ac:picMk id="1028" creationId="{758E127C-F50A-491E-A4B4-91D5078F1836}"/>
          </ac:picMkLst>
        </pc:picChg>
        <pc:picChg chg="del">
          <ac:chgData name="MUHAMMAD NAZHAN BIN RAMLI" userId="a39b014c-4f7f-4c1a-90c1-678384d8a843" providerId="ADAL" clId="{F6886E9E-17A5-429B-86F8-CDB5FF397A4A}" dt="2022-05-13T03:57:55.513" v="349" actId="478"/>
          <ac:picMkLst>
            <pc:docMk/>
            <pc:sldMk cId="331119465" sldId="284"/>
            <ac:picMk id="1030" creationId="{4E9B9147-D45B-4CCA-939C-203CF0BA7F98}"/>
          </ac:picMkLst>
        </pc:picChg>
      </pc:sldChg>
      <pc:sldChg chg="del">
        <pc:chgData name="MUHAMMAD NAZHAN BIN RAMLI" userId="a39b014c-4f7f-4c1a-90c1-678384d8a843" providerId="ADAL" clId="{F6886E9E-17A5-429B-86F8-CDB5FF397A4A}" dt="2022-05-13T03:59:22.447" v="368" actId="47"/>
        <pc:sldMkLst>
          <pc:docMk/>
          <pc:sldMk cId="1972567278" sldId="285"/>
        </pc:sldMkLst>
      </pc:sldChg>
      <pc:sldChg chg="del">
        <pc:chgData name="MUHAMMAD NAZHAN BIN RAMLI" userId="a39b014c-4f7f-4c1a-90c1-678384d8a843" providerId="ADAL" clId="{F6886E9E-17A5-429B-86F8-CDB5FF397A4A}" dt="2022-05-13T03:59:25.564" v="370" actId="47"/>
        <pc:sldMkLst>
          <pc:docMk/>
          <pc:sldMk cId="1924027962" sldId="286"/>
        </pc:sldMkLst>
      </pc:sldChg>
      <pc:sldChg chg="del">
        <pc:chgData name="MUHAMMAD NAZHAN BIN RAMLI" userId="a39b014c-4f7f-4c1a-90c1-678384d8a843" providerId="ADAL" clId="{F6886E9E-17A5-429B-86F8-CDB5FF397A4A}" dt="2022-05-13T03:59:23.932" v="369" actId="47"/>
        <pc:sldMkLst>
          <pc:docMk/>
          <pc:sldMk cId="2217160625" sldId="287"/>
        </pc:sldMkLst>
      </pc:sldChg>
      <pc:sldChg chg="del">
        <pc:chgData name="MUHAMMAD NAZHAN BIN RAMLI" userId="a39b014c-4f7f-4c1a-90c1-678384d8a843" providerId="ADAL" clId="{F6886E9E-17A5-429B-86F8-CDB5FF397A4A}" dt="2022-05-13T03:59:21.827" v="367" actId="47"/>
        <pc:sldMkLst>
          <pc:docMk/>
          <pc:sldMk cId="1586584264" sldId="288"/>
        </pc:sldMkLst>
      </pc:sldChg>
      <pc:sldChg chg="del">
        <pc:chgData name="MUHAMMAD NAZHAN BIN RAMLI" userId="a39b014c-4f7f-4c1a-90c1-678384d8a843" providerId="ADAL" clId="{F6886E9E-17A5-429B-86F8-CDB5FF397A4A}" dt="2022-05-13T04:00:51.666" v="371" actId="47"/>
        <pc:sldMkLst>
          <pc:docMk/>
          <pc:sldMk cId="2819551475" sldId="289"/>
        </pc:sldMkLst>
      </pc:sldChg>
      <pc:sldChg chg="del">
        <pc:chgData name="MUHAMMAD NAZHAN BIN RAMLI" userId="a39b014c-4f7f-4c1a-90c1-678384d8a843" providerId="ADAL" clId="{F6886E9E-17A5-429B-86F8-CDB5FF397A4A}" dt="2022-05-13T03:46:21.656" v="225" actId="47"/>
        <pc:sldMkLst>
          <pc:docMk/>
          <pc:sldMk cId="976282257" sldId="292"/>
        </pc:sldMkLst>
      </pc:sldChg>
      <pc:sldChg chg="addSp delSp modSp mod">
        <pc:chgData name="MUHAMMAD NAZHAN BIN RAMLI" userId="a39b014c-4f7f-4c1a-90c1-678384d8a843" providerId="ADAL" clId="{F6886E9E-17A5-429B-86F8-CDB5FF397A4A}" dt="2022-05-13T06:13:31.170" v="442" actId="1076"/>
        <pc:sldMkLst>
          <pc:docMk/>
          <pc:sldMk cId="1466124023" sldId="294"/>
        </pc:sldMkLst>
        <pc:spChg chg="mod">
          <ac:chgData name="MUHAMMAD NAZHAN BIN RAMLI" userId="a39b014c-4f7f-4c1a-90c1-678384d8a843" providerId="ADAL" clId="{F6886E9E-17A5-429B-86F8-CDB5FF397A4A}" dt="2022-05-13T06:13:29.425" v="441" actId="1076"/>
          <ac:spMkLst>
            <pc:docMk/>
            <pc:sldMk cId="1466124023" sldId="294"/>
            <ac:spMk id="2" creationId="{534A588B-688F-40C3-A7A6-0EA3DC9EBC4A}"/>
          </ac:spMkLst>
        </pc:spChg>
        <pc:spChg chg="mod">
          <ac:chgData name="MUHAMMAD NAZHAN BIN RAMLI" userId="a39b014c-4f7f-4c1a-90c1-678384d8a843" providerId="ADAL" clId="{F6886E9E-17A5-429B-86F8-CDB5FF397A4A}" dt="2022-05-13T06:12:45.007" v="390" actId="1076"/>
          <ac:spMkLst>
            <pc:docMk/>
            <pc:sldMk cId="1466124023" sldId="294"/>
            <ac:spMk id="7" creationId="{397CCFD9-5571-48AD-B18B-5A8E011EE788}"/>
          </ac:spMkLst>
        </pc:spChg>
        <pc:spChg chg="del">
          <ac:chgData name="MUHAMMAD NAZHAN BIN RAMLI" userId="a39b014c-4f7f-4c1a-90c1-678384d8a843" providerId="ADAL" clId="{F6886E9E-17A5-429B-86F8-CDB5FF397A4A}" dt="2022-05-13T06:12:43.937" v="389" actId="478"/>
          <ac:spMkLst>
            <pc:docMk/>
            <pc:sldMk cId="1466124023" sldId="294"/>
            <ac:spMk id="9" creationId="{14EB2662-7C73-4D4B-B9E0-7434F74252C7}"/>
          </ac:spMkLst>
        </pc:spChg>
        <pc:picChg chg="add mod">
          <ac:chgData name="MUHAMMAD NAZHAN BIN RAMLI" userId="a39b014c-4f7f-4c1a-90c1-678384d8a843" providerId="ADAL" clId="{F6886E9E-17A5-429B-86F8-CDB5FF397A4A}" dt="2022-05-13T06:13:31.170" v="442" actId="1076"/>
          <ac:picMkLst>
            <pc:docMk/>
            <pc:sldMk cId="1466124023" sldId="294"/>
            <ac:picMk id="4" creationId="{62446074-7B33-6C17-43B9-BDBC5E29BDF6}"/>
          </ac:picMkLst>
        </pc:picChg>
        <pc:picChg chg="del">
          <ac:chgData name="MUHAMMAD NAZHAN BIN RAMLI" userId="a39b014c-4f7f-4c1a-90c1-678384d8a843" providerId="ADAL" clId="{F6886E9E-17A5-429B-86F8-CDB5FF397A4A}" dt="2022-05-13T06:12:09.352" v="375" actId="478"/>
          <ac:picMkLst>
            <pc:docMk/>
            <pc:sldMk cId="1466124023" sldId="294"/>
            <ac:picMk id="5" creationId="{363D37FE-FBAE-436E-8852-FF7D9DD3F57B}"/>
          </ac:picMkLst>
        </pc:picChg>
        <pc:picChg chg="del">
          <ac:chgData name="MUHAMMAD NAZHAN BIN RAMLI" userId="a39b014c-4f7f-4c1a-90c1-678384d8a843" providerId="ADAL" clId="{F6886E9E-17A5-429B-86F8-CDB5FF397A4A}" dt="2022-05-13T06:12:09.944" v="377" actId="478"/>
          <ac:picMkLst>
            <pc:docMk/>
            <pc:sldMk cId="1466124023" sldId="294"/>
            <ac:picMk id="8" creationId="{34FFD04B-D465-4A22-B62D-8FF1773F8E5E}"/>
          </ac:picMkLst>
        </pc:picChg>
        <pc:picChg chg="add mod">
          <ac:chgData name="MUHAMMAD NAZHAN BIN RAMLI" userId="a39b014c-4f7f-4c1a-90c1-678384d8a843" providerId="ADAL" clId="{F6886E9E-17A5-429B-86F8-CDB5FF397A4A}" dt="2022-05-13T06:13:25.653" v="440" actId="1076"/>
          <ac:picMkLst>
            <pc:docMk/>
            <pc:sldMk cId="1466124023" sldId="294"/>
            <ac:picMk id="10" creationId="{913EFADD-A9BC-F328-28E3-77B3BA8097FD}"/>
          </ac:picMkLst>
        </pc:picChg>
        <pc:picChg chg="del">
          <ac:chgData name="MUHAMMAD NAZHAN BIN RAMLI" userId="a39b014c-4f7f-4c1a-90c1-678384d8a843" providerId="ADAL" clId="{F6886E9E-17A5-429B-86F8-CDB5FF397A4A}" dt="2022-05-13T06:12:09.641" v="376" actId="478"/>
          <ac:picMkLst>
            <pc:docMk/>
            <pc:sldMk cId="1466124023" sldId="294"/>
            <ac:picMk id="11" creationId="{D431D8A4-2325-46E4-BFB0-DBD634469466}"/>
          </ac:picMkLst>
        </pc:picChg>
        <pc:picChg chg="del">
          <ac:chgData name="MUHAMMAD NAZHAN BIN RAMLI" userId="a39b014c-4f7f-4c1a-90c1-678384d8a843" providerId="ADAL" clId="{F6886E9E-17A5-429B-86F8-CDB5FF397A4A}" dt="2022-05-13T06:12:10.305" v="378" actId="478"/>
          <ac:picMkLst>
            <pc:docMk/>
            <pc:sldMk cId="1466124023" sldId="294"/>
            <ac:picMk id="9218" creationId="{4A7133F8-5D4A-410C-96C7-F247B4099F84}"/>
          </ac:picMkLst>
        </pc:picChg>
      </pc:sldChg>
      <pc:sldChg chg="addSp delSp modSp mod">
        <pc:chgData name="MUHAMMAD NAZHAN BIN RAMLI" userId="a39b014c-4f7f-4c1a-90c1-678384d8a843" providerId="ADAL" clId="{F6886E9E-17A5-429B-86F8-CDB5FF397A4A}" dt="2022-05-13T06:15:35.943" v="473" actId="1076"/>
        <pc:sldMkLst>
          <pc:docMk/>
          <pc:sldMk cId="596787337" sldId="295"/>
        </pc:sldMkLst>
        <pc:spChg chg="mod">
          <ac:chgData name="MUHAMMAD NAZHAN BIN RAMLI" userId="a39b014c-4f7f-4c1a-90c1-678384d8a843" providerId="ADAL" clId="{F6886E9E-17A5-429B-86F8-CDB5FF397A4A}" dt="2022-05-13T06:14:37.298" v="463" actId="1076"/>
          <ac:spMkLst>
            <pc:docMk/>
            <pc:sldMk cId="596787337" sldId="295"/>
            <ac:spMk id="2" creationId="{09FA4B2E-EC12-420E-9309-6C7111677430}"/>
          </ac:spMkLst>
        </pc:spChg>
        <pc:spChg chg="del">
          <ac:chgData name="MUHAMMAD NAZHAN BIN RAMLI" userId="a39b014c-4f7f-4c1a-90c1-678384d8a843" providerId="ADAL" clId="{F6886E9E-17A5-429B-86F8-CDB5FF397A4A}" dt="2022-05-13T06:14:21.646" v="448" actId="478"/>
          <ac:spMkLst>
            <pc:docMk/>
            <pc:sldMk cId="596787337" sldId="295"/>
            <ac:spMk id="6" creationId="{64AD77B9-1B34-4DC5-B634-09E809A3C028}"/>
          </ac:spMkLst>
        </pc:spChg>
        <pc:spChg chg="del">
          <ac:chgData name="MUHAMMAD NAZHAN BIN RAMLI" userId="a39b014c-4f7f-4c1a-90c1-678384d8a843" providerId="ADAL" clId="{F6886E9E-17A5-429B-86F8-CDB5FF397A4A}" dt="2022-05-13T06:14:20.669" v="447" actId="478"/>
          <ac:spMkLst>
            <pc:docMk/>
            <pc:sldMk cId="596787337" sldId="295"/>
            <ac:spMk id="9" creationId="{9C8754E7-C455-4417-A70C-089BB8F42EB5}"/>
          </ac:spMkLst>
        </pc:spChg>
        <pc:picChg chg="add mod">
          <ac:chgData name="MUHAMMAD NAZHAN BIN RAMLI" userId="a39b014c-4f7f-4c1a-90c1-678384d8a843" providerId="ADAL" clId="{F6886E9E-17A5-429B-86F8-CDB5FF397A4A}" dt="2022-05-13T06:15:33.624" v="472" actId="14100"/>
          <ac:picMkLst>
            <pc:docMk/>
            <pc:sldMk cId="596787337" sldId="295"/>
            <ac:picMk id="4" creationId="{298A75B7-80F5-904C-A422-A2F6702CB3F1}"/>
          </ac:picMkLst>
        </pc:picChg>
        <pc:picChg chg="add mod">
          <ac:chgData name="MUHAMMAD NAZHAN BIN RAMLI" userId="a39b014c-4f7f-4c1a-90c1-678384d8a843" providerId="ADAL" clId="{F6886E9E-17A5-429B-86F8-CDB5FF397A4A}" dt="2022-05-13T06:15:35.943" v="473" actId="1076"/>
          <ac:picMkLst>
            <pc:docMk/>
            <pc:sldMk cId="596787337" sldId="295"/>
            <ac:picMk id="7" creationId="{F07099DB-E2F7-C3F2-538A-A9782CCA6657}"/>
          </ac:picMkLst>
        </pc:picChg>
        <pc:picChg chg="del">
          <ac:chgData name="MUHAMMAD NAZHAN BIN RAMLI" userId="a39b014c-4f7f-4c1a-90c1-678384d8a843" providerId="ADAL" clId="{F6886E9E-17A5-429B-86F8-CDB5FF397A4A}" dt="2022-05-13T06:14:18.319" v="446" actId="478"/>
          <ac:picMkLst>
            <pc:docMk/>
            <pc:sldMk cId="596787337" sldId="295"/>
            <ac:picMk id="10242" creationId="{FB83B39F-B349-4437-A3E9-2A8797F675D0}"/>
          </ac:picMkLst>
        </pc:picChg>
        <pc:picChg chg="del">
          <ac:chgData name="MUHAMMAD NAZHAN BIN RAMLI" userId="a39b014c-4f7f-4c1a-90c1-678384d8a843" providerId="ADAL" clId="{F6886E9E-17A5-429B-86F8-CDB5FF397A4A}" dt="2022-05-13T06:14:17.677" v="445" actId="478"/>
          <ac:picMkLst>
            <pc:docMk/>
            <pc:sldMk cId="596787337" sldId="295"/>
            <ac:picMk id="10244" creationId="{FE628788-C7F0-4A40-8C98-34CEAD66F95D}"/>
          </ac:picMkLst>
        </pc:picChg>
      </pc:sldChg>
      <pc:sldChg chg="del">
        <pc:chgData name="MUHAMMAD NAZHAN BIN RAMLI" userId="a39b014c-4f7f-4c1a-90c1-678384d8a843" providerId="ADAL" clId="{F6886E9E-17A5-429B-86F8-CDB5FF397A4A}" dt="2022-05-13T06:14:05.636" v="444" actId="47"/>
        <pc:sldMkLst>
          <pc:docMk/>
          <pc:sldMk cId="2560962036" sldId="296"/>
        </pc:sldMkLst>
      </pc:sldChg>
      <pc:sldChg chg="del">
        <pc:chgData name="MUHAMMAD NAZHAN BIN RAMLI" userId="a39b014c-4f7f-4c1a-90c1-678384d8a843" providerId="ADAL" clId="{F6886E9E-17A5-429B-86F8-CDB5FF397A4A}" dt="2022-05-13T06:14:03.940" v="443" actId="47"/>
        <pc:sldMkLst>
          <pc:docMk/>
          <pc:sldMk cId="1412106937" sldId="297"/>
        </pc:sldMkLst>
      </pc:sldChg>
      <pc:sldChg chg="del">
        <pc:chgData name="MUHAMMAD NAZHAN BIN RAMLI" userId="a39b014c-4f7f-4c1a-90c1-678384d8a843" providerId="ADAL" clId="{F6886E9E-17A5-429B-86F8-CDB5FF397A4A}" dt="2022-05-13T06:19:32.974" v="516" actId="47"/>
        <pc:sldMkLst>
          <pc:docMk/>
          <pc:sldMk cId="4163197816" sldId="298"/>
        </pc:sldMkLst>
      </pc:sldChg>
      <pc:sldChg chg="addSp delSp modSp new mod">
        <pc:chgData name="MUHAMMAD NAZHAN BIN RAMLI" userId="a39b014c-4f7f-4c1a-90c1-678384d8a843" providerId="ADAL" clId="{F6886E9E-17A5-429B-86F8-CDB5FF397A4A}" dt="2022-05-11T12:26:55.116" v="58" actId="1076"/>
        <pc:sldMkLst>
          <pc:docMk/>
          <pc:sldMk cId="2303791614" sldId="303"/>
        </pc:sldMkLst>
        <pc:spChg chg="del">
          <ac:chgData name="MUHAMMAD NAZHAN BIN RAMLI" userId="a39b014c-4f7f-4c1a-90c1-678384d8a843" providerId="ADAL" clId="{F6886E9E-17A5-429B-86F8-CDB5FF397A4A}" dt="2022-05-11T12:24:46.743" v="4" actId="478"/>
          <ac:spMkLst>
            <pc:docMk/>
            <pc:sldMk cId="2303791614" sldId="303"/>
            <ac:spMk id="2" creationId="{511F0A94-6DA1-D142-FDF6-C24A2DBCA8FD}"/>
          </ac:spMkLst>
        </pc:spChg>
        <pc:spChg chg="del">
          <ac:chgData name="MUHAMMAD NAZHAN BIN RAMLI" userId="a39b014c-4f7f-4c1a-90c1-678384d8a843" providerId="ADAL" clId="{F6886E9E-17A5-429B-86F8-CDB5FF397A4A}" dt="2022-05-11T12:24:47.169" v="5" actId="478"/>
          <ac:spMkLst>
            <pc:docMk/>
            <pc:sldMk cId="2303791614" sldId="303"/>
            <ac:spMk id="3" creationId="{EF048F1D-2A63-08ED-F33A-E460236F10B2}"/>
          </ac:spMkLst>
        </pc:spChg>
        <pc:spChg chg="add mod">
          <ac:chgData name="MUHAMMAD NAZHAN BIN RAMLI" userId="a39b014c-4f7f-4c1a-90c1-678384d8a843" providerId="ADAL" clId="{F6886E9E-17A5-429B-86F8-CDB5FF397A4A}" dt="2022-05-11T12:26:55.116" v="58" actId="1076"/>
          <ac:spMkLst>
            <pc:docMk/>
            <pc:sldMk cId="2303791614" sldId="303"/>
            <ac:spMk id="4" creationId="{23A6F36F-BCB9-31FF-C118-412DF25B2BC3}"/>
          </ac:spMkLst>
        </pc:spChg>
        <pc:picChg chg="add mod">
          <ac:chgData name="MUHAMMAD NAZHAN BIN RAMLI" userId="a39b014c-4f7f-4c1a-90c1-678384d8a843" providerId="ADAL" clId="{F6886E9E-17A5-429B-86F8-CDB5FF397A4A}" dt="2022-05-11T12:26:52.348" v="57" actId="1076"/>
          <ac:picMkLst>
            <pc:docMk/>
            <pc:sldMk cId="2303791614" sldId="303"/>
            <ac:picMk id="2050" creationId="{6B929C45-BE68-A087-B77D-AB3CEB589657}"/>
          </ac:picMkLst>
        </pc:picChg>
      </pc:sldChg>
      <pc:sldChg chg="addSp delSp modSp new mod">
        <pc:chgData name="MUHAMMAD NAZHAN BIN RAMLI" userId="a39b014c-4f7f-4c1a-90c1-678384d8a843" providerId="ADAL" clId="{F6886E9E-17A5-429B-86F8-CDB5FF397A4A}" dt="2022-05-11T12:30:44.927" v="65" actId="1076"/>
        <pc:sldMkLst>
          <pc:docMk/>
          <pc:sldMk cId="198137516" sldId="304"/>
        </pc:sldMkLst>
        <pc:spChg chg="del">
          <ac:chgData name="MUHAMMAD NAZHAN BIN RAMLI" userId="a39b014c-4f7f-4c1a-90c1-678384d8a843" providerId="ADAL" clId="{F6886E9E-17A5-429B-86F8-CDB5FF397A4A}" dt="2022-05-11T12:30:40.159" v="61" actId="478"/>
          <ac:spMkLst>
            <pc:docMk/>
            <pc:sldMk cId="198137516" sldId="304"/>
            <ac:spMk id="2" creationId="{0821B0A9-0BD8-AAD4-E93F-93C13A1661FA}"/>
          </ac:spMkLst>
        </pc:spChg>
        <pc:spChg chg="del">
          <ac:chgData name="MUHAMMAD NAZHAN BIN RAMLI" userId="a39b014c-4f7f-4c1a-90c1-678384d8a843" providerId="ADAL" clId="{F6886E9E-17A5-429B-86F8-CDB5FF397A4A}" dt="2022-05-11T12:30:39.881" v="60" actId="478"/>
          <ac:spMkLst>
            <pc:docMk/>
            <pc:sldMk cId="198137516" sldId="304"/>
            <ac:spMk id="3" creationId="{112D5086-5692-1B67-6511-EDA67B5E2C42}"/>
          </ac:spMkLst>
        </pc:spChg>
        <pc:picChg chg="add mod">
          <ac:chgData name="MUHAMMAD NAZHAN BIN RAMLI" userId="a39b014c-4f7f-4c1a-90c1-678384d8a843" providerId="ADAL" clId="{F6886E9E-17A5-429B-86F8-CDB5FF397A4A}" dt="2022-05-11T12:30:44.927" v="65" actId="1076"/>
          <ac:picMkLst>
            <pc:docMk/>
            <pc:sldMk cId="198137516" sldId="304"/>
            <ac:picMk id="5" creationId="{EE10BC55-D11C-860A-9E1D-529EC98C3B61}"/>
          </ac:picMkLst>
        </pc:picChg>
      </pc:sldChg>
      <pc:sldChg chg="addSp delSp modSp new mod">
        <pc:chgData name="MUHAMMAD NAZHAN BIN RAMLI" userId="a39b014c-4f7f-4c1a-90c1-678384d8a843" providerId="ADAL" clId="{F6886E9E-17A5-429B-86F8-CDB5FF397A4A}" dt="2022-05-13T03:36:54.453" v="131" actId="1076"/>
        <pc:sldMkLst>
          <pc:docMk/>
          <pc:sldMk cId="752051351" sldId="305"/>
        </pc:sldMkLst>
        <pc:spChg chg="del">
          <ac:chgData name="MUHAMMAD NAZHAN BIN RAMLI" userId="a39b014c-4f7f-4c1a-90c1-678384d8a843" providerId="ADAL" clId="{F6886E9E-17A5-429B-86F8-CDB5FF397A4A}" dt="2022-05-13T03:36:49.459" v="127" actId="478"/>
          <ac:spMkLst>
            <pc:docMk/>
            <pc:sldMk cId="752051351" sldId="305"/>
            <ac:spMk id="2" creationId="{4B9763CC-BF06-B2F6-CCBA-1243EF93389C}"/>
          </ac:spMkLst>
        </pc:spChg>
        <pc:spChg chg="del">
          <ac:chgData name="MUHAMMAD NAZHAN BIN RAMLI" userId="a39b014c-4f7f-4c1a-90c1-678384d8a843" providerId="ADAL" clId="{F6886E9E-17A5-429B-86F8-CDB5FF397A4A}" dt="2022-05-13T03:36:49.169" v="126" actId="478"/>
          <ac:spMkLst>
            <pc:docMk/>
            <pc:sldMk cId="752051351" sldId="305"/>
            <ac:spMk id="3" creationId="{AAE7B6C4-3999-E0CB-995D-72F1B202FF19}"/>
          </ac:spMkLst>
        </pc:spChg>
        <pc:picChg chg="add mod">
          <ac:chgData name="MUHAMMAD NAZHAN BIN RAMLI" userId="a39b014c-4f7f-4c1a-90c1-678384d8a843" providerId="ADAL" clId="{F6886E9E-17A5-429B-86F8-CDB5FF397A4A}" dt="2022-05-13T03:36:54.453" v="131" actId="1076"/>
          <ac:picMkLst>
            <pc:docMk/>
            <pc:sldMk cId="752051351" sldId="305"/>
            <ac:picMk id="5" creationId="{F12570D7-963E-D785-BC99-B667ACD4C31D}"/>
          </ac:picMkLst>
        </pc:picChg>
      </pc:sldChg>
      <pc:sldChg chg="addSp delSp modSp new mod">
        <pc:chgData name="MUHAMMAD NAZHAN BIN RAMLI" userId="a39b014c-4f7f-4c1a-90c1-678384d8a843" providerId="ADAL" clId="{F6886E9E-17A5-429B-86F8-CDB5FF397A4A}" dt="2022-05-13T03:39:33.119" v="145" actId="1076"/>
        <pc:sldMkLst>
          <pc:docMk/>
          <pc:sldMk cId="3417701550" sldId="306"/>
        </pc:sldMkLst>
        <pc:spChg chg="del">
          <ac:chgData name="MUHAMMAD NAZHAN BIN RAMLI" userId="a39b014c-4f7f-4c1a-90c1-678384d8a843" providerId="ADAL" clId="{F6886E9E-17A5-429B-86F8-CDB5FF397A4A}" dt="2022-05-13T03:36:59.576" v="134" actId="478"/>
          <ac:spMkLst>
            <pc:docMk/>
            <pc:sldMk cId="3417701550" sldId="306"/>
            <ac:spMk id="2" creationId="{60FFACD7-0AD3-C643-2E86-C7B65AC1551D}"/>
          </ac:spMkLst>
        </pc:spChg>
        <pc:spChg chg="del">
          <ac:chgData name="MUHAMMAD NAZHAN BIN RAMLI" userId="a39b014c-4f7f-4c1a-90c1-678384d8a843" providerId="ADAL" clId="{F6886E9E-17A5-429B-86F8-CDB5FF397A4A}" dt="2022-05-13T03:36:58.849" v="133" actId="478"/>
          <ac:spMkLst>
            <pc:docMk/>
            <pc:sldMk cId="3417701550" sldId="306"/>
            <ac:spMk id="3" creationId="{9909EE35-DCC8-5DC6-1347-3B5FB5937D90}"/>
          </ac:spMkLst>
        </pc:spChg>
        <pc:picChg chg="add mod">
          <ac:chgData name="MUHAMMAD NAZHAN BIN RAMLI" userId="a39b014c-4f7f-4c1a-90c1-678384d8a843" providerId="ADAL" clId="{F6886E9E-17A5-429B-86F8-CDB5FF397A4A}" dt="2022-05-13T03:39:32.297" v="144" actId="1076"/>
          <ac:picMkLst>
            <pc:docMk/>
            <pc:sldMk cId="3417701550" sldId="306"/>
            <ac:picMk id="5" creationId="{0ADFBA30-B666-435A-7F40-B57BD3DCC931}"/>
          </ac:picMkLst>
        </pc:picChg>
        <pc:picChg chg="add mod">
          <ac:chgData name="MUHAMMAD NAZHAN BIN RAMLI" userId="a39b014c-4f7f-4c1a-90c1-678384d8a843" providerId="ADAL" clId="{F6886E9E-17A5-429B-86F8-CDB5FF397A4A}" dt="2022-05-13T03:39:33.119" v="145" actId="1076"/>
          <ac:picMkLst>
            <pc:docMk/>
            <pc:sldMk cId="3417701550" sldId="306"/>
            <ac:picMk id="7" creationId="{920A764D-2123-E827-F28C-84CDD6EACC2C}"/>
          </ac:picMkLst>
        </pc:picChg>
      </pc:sldChg>
      <pc:sldChg chg="addSp delSp modSp new mod">
        <pc:chgData name="MUHAMMAD NAZHAN BIN RAMLI" userId="a39b014c-4f7f-4c1a-90c1-678384d8a843" providerId="ADAL" clId="{F6886E9E-17A5-429B-86F8-CDB5FF397A4A}" dt="2022-05-13T03:51:04.403" v="275" actId="1076"/>
        <pc:sldMkLst>
          <pc:docMk/>
          <pc:sldMk cId="1264251664" sldId="307"/>
        </pc:sldMkLst>
        <pc:spChg chg="mod">
          <ac:chgData name="MUHAMMAD NAZHAN BIN RAMLI" userId="a39b014c-4f7f-4c1a-90c1-678384d8a843" providerId="ADAL" clId="{F6886E9E-17A5-429B-86F8-CDB5FF397A4A}" dt="2022-05-13T03:49:38.372" v="258" actId="1076"/>
          <ac:spMkLst>
            <pc:docMk/>
            <pc:sldMk cId="1264251664" sldId="307"/>
            <ac:spMk id="2" creationId="{7D5DCFD0-4ACA-8A10-7C8D-E5DEA21B8DDD}"/>
          </ac:spMkLst>
        </pc:spChg>
        <pc:spChg chg="del">
          <ac:chgData name="MUHAMMAD NAZHAN BIN RAMLI" userId="a39b014c-4f7f-4c1a-90c1-678384d8a843" providerId="ADAL" clId="{F6886E9E-17A5-429B-86F8-CDB5FF397A4A}" dt="2022-05-13T03:48:31.231" v="230" actId="478"/>
          <ac:spMkLst>
            <pc:docMk/>
            <pc:sldMk cId="1264251664" sldId="307"/>
            <ac:spMk id="3" creationId="{3C7793AF-2F19-6585-086E-713A3060ABC1}"/>
          </ac:spMkLst>
        </pc:spChg>
        <pc:spChg chg="add mod">
          <ac:chgData name="MUHAMMAD NAZHAN BIN RAMLI" userId="a39b014c-4f7f-4c1a-90c1-678384d8a843" providerId="ADAL" clId="{F6886E9E-17A5-429B-86F8-CDB5FF397A4A}" dt="2022-05-13T03:50:56.635" v="272" actId="1076"/>
          <ac:spMkLst>
            <pc:docMk/>
            <pc:sldMk cId="1264251664" sldId="307"/>
            <ac:spMk id="9" creationId="{74AE0AC3-490B-16FD-E2E0-D352897A4E42}"/>
          </ac:spMkLst>
        </pc:spChg>
        <pc:picChg chg="add mod">
          <ac:chgData name="MUHAMMAD NAZHAN BIN RAMLI" userId="a39b014c-4f7f-4c1a-90c1-678384d8a843" providerId="ADAL" clId="{F6886E9E-17A5-429B-86F8-CDB5FF397A4A}" dt="2022-05-13T03:50:49.456" v="267" actId="14100"/>
          <ac:picMkLst>
            <pc:docMk/>
            <pc:sldMk cId="1264251664" sldId="307"/>
            <ac:picMk id="5" creationId="{58E9E8D5-2DFD-7F3A-2B97-73C4F55A350E}"/>
          </ac:picMkLst>
        </pc:picChg>
        <pc:picChg chg="add mod">
          <ac:chgData name="MUHAMMAD NAZHAN BIN RAMLI" userId="a39b014c-4f7f-4c1a-90c1-678384d8a843" providerId="ADAL" clId="{F6886E9E-17A5-429B-86F8-CDB5FF397A4A}" dt="2022-05-13T03:51:03.708" v="274" actId="1076"/>
          <ac:picMkLst>
            <pc:docMk/>
            <pc:sldMk cId="1264251664" sldId="307"/>
            <ac:picMk id="7" creationId="{2A63D4A1-C729-4836-8FB1-445178629342}"/>
          </ac:picMkLst>
        </pc:picChg>
        <pc:picChg chg="add mod">
          <ac:chgData name="MUHAMMAD NAZHAN BIN RAMLI" userId="a39b014c-4f7f-4c1a-90c1-678384d8a843" providerId="ADAL" clId="{F6886E9E-17A5-429B-86F8-CDB5FF397A4A}" dt="2022-05-13T03:51:04.403" v="275" actId="1076"/>
          <ac:picMkLst>
            <pc:docMk/>
            <pc:sldMk cId="1264251664" sldId="307"/>
            <ac:picMk id="11" creationId="{6C205977-B87B-AFA8-B4BB-3FE7DF3791D1}"/>
          </ac:picMkLst>
        </pc:picChg>
      </pc:sldChg>
      <pc:sldChg chg="addSp delSp modSp new mod">
        <pc:chgData name="MUHAMMAD NAZHAN BIN RAMLI" userId="a39b014c-4f7f-4c1a-90c1-678384d8a843" providerId="ADAL" clId="{F6886E9E-17A5-429B-86F8-CDB5FF397A4A}" dt="2022-05-13T03:52:54.925" v="335" actId="1076"/>
        <pc:sldMkLst>
          <pc:docMk/>
          <pc:sldMk cId="2245431095" sldId="308"/>
        </pc:sldMkLst>
        <pc:spChg chg="mod">
          <ac:chgData name="MUHAMMAD NAZHAN BIN RAMLI" userId="a39b014c-4f7f-4c1a-90c1-678384d8a843" providerId="ADAL" clId="{F6886E9E-17A5-429B-86F8-CDB5FF397A4A}" dt="2022-05-13T03:52:22.411" v="325" actId="1076"/>
          <ac:spMkLst>
            <pc:docMk/>
            <pc:sldMk cId="2245431095" sldId="308"/>
            <ac:spMk id="2" creationId="{64EE698E-EA07-04F2-8BA9-A1393ADB1507}"/>
          </ac:spMkLst>
        </pc:spChg>
        <pc:spChg chg="del">
          <ac:chgData name="MUHAMMAD NAZHAN BIN RAMLI" userId="a39b014c-4f7f-4c1a-90c1-678384d8a843" providerId="ADAL" clId="{F6886E9E-17A5-429B-86F8-CDB5FF397A4A}" dt="2022-05-13T03:52:23.412" v="326" actId="478"/>
          <ac:spMkLst>
            <pc:docMk/>
            <pc:sldMk cId="2245431095" sldId="308"/>
            <ac:spMk id="3" creationId="{FF86BE5C-CD83-BE5E-ABB3-3A65E4BA47D8}"/>
          </ac:spMkLst>
        </pc:spChg>
        <pc:picChg chg="add mod">
          <ac:chgData name="MUHAMMAD NAZHAN BIN RAMLI" userId="a39b014c-4f7f-4c1a-90c1-678384d8a843" providerId="ADAL" clId="{F6886E9E-17A5-429B-86F8-CDB5FF397A4A}" dt="2022-05-13T03:52:27.257" v="329" actId="1076"/>
          <ac:picMkLst>
            <pc:docMk/>
            <pc:sldMk cId="2245431095" sldId="308"/>
            <ac:picMk id="5" creationId="{97AD191D-E25A-0457-AD42-53CAA3F6ADBC}"/>
          </ac:picMkLst>
        </pc:picChg>
        <pc:picChg chg="add mod">
          <ac:chgData name="MUHAMMAD NAZHAN BIN RAMLI" userId="a39b014c-4f7f-4c1a-90c1-678384d8a843" providerId="ADAL" clId="{F6886E9E-17A5-429B-86F8-CDB5FF397A4A}" dt="2022-05-13T03:52:43.984" v="332" actId="1076"/>
          <ac:picMkLst>
            <pc:docMk/>
            <pc:sldMk cId="2245431095" sldId="308"/>
            <ac:picMk id="7" creationId="{D7D79FAE-E025-9D82-96B7-40CE1AAF4834}"/>
          </ac:picMkLst>
        </pc:picChg>
        <pc:picChg chg="add mod">
          <ac:chgData name="MUHAMMAD NAZHAN BIN RAMLI" userId="a39b014c-4f7f-4c1a-90c1-678384d8a843" providerId="ADAL" clId="{F6886E9E-17A5-429B-86F8-CDB5FF397A4A}" dt="2022-05-13T03:52:54.925" v="335" actId="1076"/>
          <ac:picMkLst>
            <pc:docMk/>
            <pc:sldMk cId="2245431095" sldId="308"/>
            <ac:picMk id="9" creationId="{D7620C44-0D88-93B4-CF79-DA6C511D6689}"/>
          </ac:picMkLst>
        </pc:picChg>
      </pc:sldChg>
      <pc:sldChg chg="addSp delSp modSp new mod">
        <pc:chgData name="MUHAMMAD NAZHAN BIN RAMLI" userId="a39b014c-4f7f-4c1a-90c1-678384d8a843" providerId="ADAL" clId="{F6886E9E-17A5-429B-86F8-CDB5FF397A4A}" dt="2022-05-13T06:18:37.741" v="515" actId="1076"/>
        <pc:sldMkLst>
          <pc:docMk/>
          <pc:sldMk cId="1430551128" sldId="309"/>
        </pc:sldMkLst>
        <pc:spChg chg="mod">
          <ac:chgData name="MUHAMMAD NAZHAN BIN RAMLI" userId="a39b014c-4f7f-4c1a-90c1-678384d8a843" providerId="ADAL" clId="{F6886E9E-17A5-429B-86F8-CDB5FF397A4A}" dt="2022-05-13T06:17:44.985" v="500" actId="1076"/>
          <ac:spMkLst>
            <pc:docMk/>
            <pc:sldMk cId="1430551128" sldId="309"/>
            <ac:spMk id="2" creationId="{AAABE487-5E7D-CD25-86AF-A5EE1768FA65}"/>
          </ac:spMkLst>
        </pc:spChg>
        <pc:spChg chg="del">
          <ac:chgData name="MUHAMMAD NAZHAN BIN RAMLI" userId="a39b014c-4f7f-4c1a-90c1-678384d8a843" providerId="ADAL" clId="{F6886E9E-17A5-429B-86F8-CDB5FF397A4A}" dt="2022-05-13T06:17:46.333" v="501" actId="478"/>
          <ac:spMkLst>
            <pc:docMk/>
            <pc:sldMk cId="1430551128" sldId="309"/>
            <ac:spMk id="3" creationId="{95BCA9F3-0183-6DE7-C4EF-A8E548D24A63}"/>
          </ac:spMkLst>
        </pc:spChg>
        <pc:picChg chg="add mod">
          <ac:chgData name="MUHAMMAD NAZHAN BIN RAMLI" userId="a39b014c-4f7f-4c1a-90c1-678384d8a843" providerId="ADAL" clId="{F6886E9E-17A5-429B-86F8-CDB5FF397A4A}" dt="2022-05-13T06:18:32.645" v="512" actId="14100"/>
          <ac:picMkLst>
            <pc:docMk/>
            <pc:sldMk cId="1430551128" sldId="309"/>
            <ac:picMk id="5" creationId="{0AD6B3D2-A302-C06F-E317-4C264408E175}"/>
          </ac:picMkLst>
        </pc:picChg>
        <pc:picChg chg="add mod">
          <ac:chgData name="MUHAMMAD NAZHAN BIN RAMLI" userId="a39b014c-4f7f-4c1a-90c1-678384d8a843" providerId="ADAL" clId="{F6886E9E-17A5-429B-86F8-CDB5FF397A4A}" dt="2022-05-13T06:18:16.219" v="509" actId="1076"/>
          <ac:picMkLst>
            <pc:docMk/>
            <pc:sldMk cId="1430551128" sldId="309"/>
            <ac:picMk id="7" creationId="{6911B20B-9EE5-507A-EBEF-1F6D564F42F9}"/>
          </ac:picMkLst>
        </pc:picChg>
        <pc:picChg chg="add mod">
          <ac:chgData name="MUHAMMAD NAZHAN BIN RAMLI" userId="a39b014c-4f7f-4c1a-90c1-678384d8a843" providerId="ADAL" clId="{F6886E9E-17A5-429B-86F8-CDB5FF397A4A}" dt="2022-05-13T06:18:37.741" v="515" actId="1076"/>
          <ac:picMkLst>
            <pc:docMk/>
            <pc:sldMk cId="1430551128" sldId="309"/>
            <ac:picMk id="9" creationId="{138DAAE8-0878-1ABF-61A8-ACF77B0EF944}"/>
          </ac:picMkLst>
        </pc:picChg>
      </pc:sldChg>
      <pc:sldChg chg="addSp delSp modSp new mod">
        <pc:chgData name="MUHAMMAD NAZHAN BIN RAMLI" userId="a39b014c-4f7f-4c1a-90c1-678384d8a843" providerId="ADAL" clId="{F6886E9E-17A5-429B-86F8-CDB5FF397A4A}" dt="2022-05-13T06:20:41.262" v="530" actId="1076"/>
        <pc:sldMkLst>
          <pc:docMk/>
          <pc:sldMk cId="576407140" sldId="310"/>
        </pc:sldMkLst>
        <pc:spChg chg="del">
          <ac:chgData name="MUHAMMAD NAZHAN BIN RAMLI" userId="a39b014c-4f7f-4c1a-90c1-678384d8a843" providerId="ADAL" clId="{F6886E9E-17A5-429B-86F8-CDB5FF397A4A}" dt="2022-05-13T06:20:13.129" v="519" actId="478"/>
          <ac:spMkLst>
            <pc:docMk/>
            <pc:sldMk cId="576407140" sldId="310"/>
            <ac:spMk id="2" creationId="{2CCFDE3E-E548-951E-E22E-FC6ADDA406E8}"/>
          </ac:spMkLst>
        </pc:spChg>
        <pc:spChg chg="del">
          <ac:chgData name="MUHAMMAD NAZHAN BIN RAMLI" userId="a39b014c-4f7f-4c1a-90c1-678384d8a843" providerId="ADAL" clId="{F6886E9E-17A5-429B-86F8-CDB5FF397A4A}" dt="2022-05-13T06:20:12.404" v="518" actId="478"/>
          <ac:spMkLst>
            <pc:docMk/>
            <pc:sldMk cId="576407140" sldId="310"/>
            <ac:spMk id="3" creationId="{E96FCEE9-7542-8BAE-71F3-BC8E7D0135AE}"/>
          </ac:spMkLst>
        </pc:spChg>
        <pc:picChg chg="add mod">
          <ac:chgData name="MUHAMMAD NAZHAN BIN RAMLI" userId="a39b014c-4f7f-4c1a-90c1-678384d8a843" providerId="ADAL" clId="{F6886E9E-17A5-429B-86F8-CDB5FF397A4A}" dt="2022-05-13T06:20:37.678" v="528" actId="14100"/>
          <ac:picMkLst>
            <pc:docMk/>
            <pc:sldMk cId="576407140" sldId="310"/>
            <ac:picMk id="5" creationId="{E3837783-EA1B-0F7D-2A92-0978ED5C0F23}"/>
          </ac:picMkLst>
        </pc:picChg>
        <pc:picChg chg="add mod">
          <ac:chgData name="MUHAMMAD NAZHAN BIN RAMLI" userId="a39b014c-4f7f-4c1a-90c1-678384d8a843" providerId="ADAL" clId="{F6886E9E-17A5-429B-86F8-CDB5FF397A4A}" dt="2022-05-13T06:20:41.262" v="530" actId="1076"/>
          <ac:picMkLst>
            <pc:docMk/>
            <pc:sldMk cId="576407140" sldId="310"/>
            <ac:picMk id="7" creationId="{7705AD59-4EDA-5FA7-DE0E-C6C149DF16FC}"/>
          </ac:picMkLst>
        </pc:picChg>
      </pc:sldChg>
      <pc:sldChg chg="addSp delSp modSp new mod">
        <pc:chgData name="MUHAMMAD NAZHAN BIN RAMLI" userId="a39b014c-4f7f-4c1a-90c1-678384d8a843" providerId="ADAL" clId="{F6886E9E-17A5-429B-86F8-CDB5FF397A4A}" dt="2022-05-13T06:22:14.362" v="561" actId="1076"/>
        <pc:sldMkLst>
          <pc:docMk/>
          <pc:sldMk cId="3158845941" sldId="311"/>
        </pc:sldMkLst>
        <pc:spChg chg="mod">
          <ac:chgData name="MUHAMMAD NAZHAN BIN RAMLI" userId="a39b014c-4f7f-4c1a-90c1-678384d8a843" providerId="ADAL" clId="{F6886E9E-17A5-429B-86F8-CDB5FF397A4A}" dt="2022-05-13T06:21:28.677" v="550" actId="1076"/>
          <ac:spMkLst>
            <pc:docMk/>
            <pc:sldMk cId="3158845941" sldId="311"/>
            <ac:spMk id="2" creationId="{2E399138-71FE-15DF-D245-876E413BEE93}"/>
          </ac:spMkLst>
        </pc:spChg>
        <pc:spChg chg="del">
          <ac:chgData name="MUHAMMAD NAZHAN BIN RAMLI" userId="a39b014c-4f7f-4c1a-90c1-678384d8a843" providerId="ADAL" clId="{F6886E9E-17A5-429B-86F8-CDB5FF397A4A}" dt="2022-05-13T06:21:22.542" v="547" actId="478"/>
          <ac:spMkLst>
            <pc:docMk/>
            <pc:sldMk cId="3158845941" sldId="311"/>
            <ac:spMk id="3" creationId="{078BD98B-EF88-E577-4832-F05E9BF68CF5}"/>
          </ac:spMkLst>
        </pc:spChg>
        <pc:picChg chg="add mod">
          <ac:chgData name="MUHAMMAD NAZHAN BIN RAMLI" userId="a39b014c-4f7f-4c1a-90c1-678384d8a843" providerId="ADAL" clId="{F6886E9E-17A5-429B-86F8-CDB5FF397A4A}" dt="2022-05-13T06:22:14.362" v="561" actId="1076"/>
          <ac:picMkLst>
            <pc:docMk/>
            <pc:sldMk cId="3158845941" sldId="311"/>
            <ac:picMk id="5" creationId="{7F5E6840-D8AD-10FC-1B8F-4EFA33ECEC9F}"/>
          </ac:picMkLst>
        </pc:picChg>
        <pc:picChg chg="add mod">
          <ac:chgData name="MUHAMMAD NAZHAN BIN RAMLI" userId="a39b014c-4f7f-4c1a-90c1-678384d8a843" providerId="ADAL" clId="{F6886E9E-17A5-429B-86F8-CDB5FF397A4A}" dt="2022-05-13T06:22:13.659" v="560" actId="1076"/>
          <ac:picMkLst>
            <pc:docMk/>
            <pc:sldMk cId="3158845941" sldId="311"/>
            <ac:picMk id="7" creationId="{A64BA60E-232C-61F9-E3A3-712C9D6FB055}"/>
          </ac:picMkLst>
        </pc:picChg>
      </pc:sldChg>
      <pc:sldChg chg="addSp delSp modSp new mod">
        <pc:chgData name="MUHAMMAD NAZHAN BIN RAMLI" userId="a39b014c-4f7f-4c1a-90c1-678384d8a843" providerId="ADAL" clId="{F6886E9E-17A5-429B-86F8-CDB5FF397A4A}" dt="2022-05-13T06:25:55.406" v="581" actId="1076"/>
        <pc:sldMkLst>
          <pc:docMk/>
          <pc:sldMk cId="3820079780" sldId="312"/>
        </pc:sldMkLst>
        <pc:spChg chg="mod">
          <ac:chgData name="MUHAMMAD NAZHAN BIN RAMLI" userId="a39b014c-4f7f-4c1a-90c1-678384d8a843" providerId="ADAL" clId="{F6886E9E-17A5-429B-86F8-CDB5FF397A4A}" dt="2022-05-13T06:25:53.810" v="580" actId="1076"/>
          <ac:spMkLst>
            <pc:docMk/>
            <pc:sldMk cId="3820079780" sldId="312"/>
            <ac:spMk id="2" creationId="{000BB97F-2537-C0D2-C14D-0F65EE9457F5}"/>
          </ac:spMkLst>
        </pc:spChg>
        <pc:spChg chg="del">
          <ac:chgData name="MUHAMMAD NAZHAN BIN RAMLI" userId="a39b014c-4f7f-4c1a-90c1-678384d8a843" providerId="ADAL" clId="{F6886E9E-17A5-429B-86F8-CDB5FF397A4A}" dt="2022-05-13T06:25:22.806" v="573" actId="478"/>
          <ac:spMkLst>
            <pc:docMk/>
            <pc:sldMk cId="3820079780" sldId="312"/>
            <ac:spMk id="3" creationId="{E61F0985-45D5-0EE8-310A-01A753377F4C}"/>
          </ac:spMkLst>
        </pc:spChg>
        <pc:spChg chg="add del">
          <ac:chgData name="MUHAMMAD NAZHAN BIN RAMLI" userId="a39b014c-4f7f-4c1a-90c1-678384d8a843" providerId="ADAL" clId="{F6886E9E-17A5-429B-86F8-CDB5FF397A4A}" dt="2022-05-13T06:25:33.949" v="575" actId="478"/>
          <ac:spMkLst>
            <pc:docMk/>
            <pc:sldMk cId="3820079780" sldId="312"/>
            <ac:spMk id="5" creationId="{8BB57F30-6C8C-9E20-45BD-49E8D482BECA}"/>
          </ac:spMkLst>
        </pc:spChg>
        <pc:spChg chg="add mod">
          <ac:chgData name="MUHAMMAD NAZHAN BIN RAMLI" userId="a39b014c-4f7f-4c1a-90c1-678384d8a843" providerId="ADAL" clId="{F6886E9E-17A5-429B-86F8-CDB5FF397A4A}" dt="2022-05-13T06:25:55.406" v="581" actId="1076"/>
          <ac:spMkLst>
            <pc:docMk/>
            <pc:sldMk cId="3820079780" sldId="312"/>
            <ac:spMk id="7" creationId="{BE323DB8-B21F-BFF1-4D4B-29AA600C35D1}"/>
          </ac:spMkLst>
        </pc:spChg>
      </pc:sldChg>
    </pc:docChg>
  </pc:docChgLst>
  <pc:docChgLst>
    <pc:chgData name="MUHAMMAD NAZHAN BIN RAMLI" userId="a39b014c-4f7f-4c1a-90c1-678384d8a843" providerId="ADAL" clId="{025BF608-2420-476F-B97A-09C64F243EE3}"/>
    <pc:docChg chg="undo custSel addSld delSld modSld sldOrd">
      <pc:chgData name="MUHAMMAD NAZHAN BIN RAMLI" userId="a39b014c-4f7f-4c1a-90c1-678384d8a843" providerId="ADAL" clId="{025BF608-2420-476F-B97A-09C64F243EE3}" dt="2022-05-13T16:03:03.939" v="221" actId="1076"/>
      <pc:docMkLst>
        <pc:docMk/>
      </pc:docMkLst>
      <pc:sldChg chg="modSp mod">
        <pc:chgData name="MUHAMMAD NAZHAN BIN RAMLI" userId="a39b014c-4f7f-4c1a-90c1-678384d8a843" providerId="ADAL" clId="{025BF608-2420-476F-B97A-09C64F243EE3}" dt="2022-05-13T15:26:52.580" v="5" actId="20577"/>
        <pc:sldMkLst>
          <pc:docMk/>
          <pc:sldMk cId="555111805" sldId="256"/>
        </pc:sldMkLst>
        <pc:spChg chg="mod">
          <ac:chgData name="MUHAMMAD NAZHAN BIN RAMLI" userId="a39b014c-4f7f-4c1a-90c1-678384d8a843" providerId="ADAL" clId="{025BF608-2420-476F-B97A-09C64F243EE3}" dt="2022-05-13T15:26:52.580" v="5" actId="20577"/>
          <ac:spMkLst>
            <pc:docMk/>
            <pc:sldMk cId="555111805" sldId="256"/>
            <ac:spMk id="2" creationId="{68FF2690-C99E-4BE3-8028-C5F208E79BE4}"/>
          </ac:spMkLst>
        </pc:spChg>
      </pc:sldChg>
      <pc:sldChg chg="addSp delSp modSp mod">
        <pc:chgData name="MUHAMMAD NAZHAN BIN RAMLI" userId="a39b014c-4f7f-4c1a-90c1-678384d8a843" providerId="ADAL" clId="{025BF608-2420-476F-B97A-09C64F243EE3}" dt="2022-05-13T15:54:39.601" v="143" actId="1076"/>
        <pc:sldMkLst>
          <pc:docMk/>
          <pc:sldMk cId="1224066994" sldId="291"/>
        </pc:sldMkLst>
        <pc:spChg chg="del">
          <ac:chgData name="MUHAMMAD NAZHAN BIN RAMLI" userId="a39b014c-4f7f-4c1a-90c1-678384d8a843" providerId="ADAL" clId="{025BF608-2420-476F-B97A-09C64F243EE3}" dt="2022-05-13T15:54:14.768" v="133" actId="478"/>
          <ac:spMkLst>
            <pc:docMk/>
            <pc:sldMk cId="1224066994" sldId="291"/>
            <ac:spMk id="2" creationId="{DCF1F4D2-1D56-4A36-8B03-0EC0A94ED65D}"/>
          </ac:spMkLst>
        </pc:spChg>
        <pc:spChg chg="del">
          <ac:chgData name="MUHAMMAD NAZHAN BIN RAMLI" userId="a39b014c-4f7f-4c1a-90c1-678384d8a843" providerId="ADAL" clId="{025BF608-2420-476F-B97A-09C64F243EE3}" dt="2022-05-13T15:54:10.525" v="130" actId="478"/>
          <ac:spMkLst>
            <pc:docMk/>
            <pc:sldMk cId="1224066994" sldId="291"/>
            <ac:spMk id="6" creationId="{FD10C12F-7474-4A80-94A1-9B8F232A4A87}"/>
          </ac:spMkLst>
        </pc:spChg>
        <pc:spChg chg="add del mod">
          <ac:chgData name="MUHAMMAD NAZHAN BIN RAMLI" userId="a39b014c-4f7f-4c1a-90c1-678384d8a843" providerId="ADAL" clId="{025BF608-2420-476F-B97A-09C64F243EE3}" dt="2022-05-13T15:54:16.607" v="134" actId="478"/>
          <ac:spMkLst>
            <pc:docMk/>
            <pc:sldMk cId="1224066994" sldId="291"/>
            <ac:spMk id="7" creationId="{7A638670-0E28-30B4-80C9-51B8C4735C7D}"/>
          </ac:spMkLst>
        </pc:spChg>
        <pc:picChg chg="add mod">
          <ac:chgData name="MUHAMMAD NAZHAN BIN RAMLI" userId="a39b014c-4f7f-4c1a-90c1-678384d8a843" providerId="ADAL" clId="{025BF608-2420-476F-B97A-09C64F243EE3}" dt="2022-05-13T15:54:39.601" v="143" actId="1076"/>
          <ac:picMkLst>
            <pc:docMk/>
            <pc:sldMk cId="1224066994" sldId="291"/>
            <ac:picMk id="4" creationId="{1A630CD2-D91B-CD3E-8FB2-72780788BC7D}"/>
          </ac:picMkLst>
        </pc:picChg>
        <pc:picChg chg="add mod">
          <ac:chgData name="MUHAMMAD NAZHAN BIN RAMLI" userId="a39b014c-4f7f-4c1a-90c1-678384d8a843" providerId="ADAL" clId="{025BF608-2420-476F-B97A-09C64F243EE3}" dt="2022-05-13T15:54:38.683" v="142" actId="1076"/>
          <ac:picMkLst>
            <pc:docMk/>
            <pc:sldMk cId="1224066994" sldId="291"/>
            <ac:picMk id="9" creationId="{655DFA3F-D2DB-B206-2C0B-6A00E3309415}"/>
          </ac:picMkLst>
        </pc:picChg>
        <pc:picChg chg="del">
          <ac:chgData name="MUHAMMAD NAZHAN BIN RAMLI" userId="a39b014c-4f7f-4c1a-90c1-678384d8a843" providerId="ADAL" clId="{025BF608-2420-476F-B97A-09C64F243EE3}" dt="2022-05-13T15:54:09.807" v="129" actId="478"/>
          <ac:picMkLst>
            <pc:docMk/>
            <pc:sldMk cId="1224066994" sldId="291"/>
            <ac:picMk id="7170" creationId="{76387BFC-3D43-4080-805F-242C01272E4B}"/>
          </ac:picMkLst>
        </pc:picChg>
        <pc:picChg chg="del">
          <ac:chgData name="MUHAMMAD NAZHAN BIN RAMLI" userId="a39b014c-4f7f-4c1a-90c1-678384d8a843" providerId="ADAL" clId="{025BF608-2420-476F-B97A-09C64F243EE3}" dt="2022-05-13T15:54:10.911" v="131" actId="478"/>
          <ac:picMkLst>
            <pc:docMk/>
            <pc:sldMk cId="1224066994" sldId="291"/>
            <ac:picMk id="7172" creationId="{EE500925-35D3-4648-8E4E-C3B84AB8481B}"/>
          </ac:picMkLst>
        </pc:picChg>
      </pc:sldChg>
      <pc:sldChg chg="del">
        <pc:chgData name="MUHAMMAD NAZHAN BIN RAMLI" userId="a39b014c-4f7f-4c1a-90c1-678384d8a843" providerId="ADAL" clId="{025BF608-2420-476F-B97A-09C64F243EE3}" dt="2022-05-13T15:57:31.119" v="167" actId="47"/>
        <pc:sldMkLst>
          <pc:docMk/>
          <pc:sldMk cId="1466124023" sldId="294"/>
        </pc:sldMkLst>
      </pc:sldChg>
      <pc:sldChg chg="addSp delSp modSp mod">
        <pc:chgData name="MUHAMMAD NAZHAN BIN RAMLI" userId="a39b014c-4f7f-4c1a-90c1-678384d8a843" providerId="ADAL" clId="{025BF608-2420-476F-B97A-09C64F243EE3}" dt="2022-05-13T16:01:28.948" v="191" actId="20577"/>
        <pc:sldMkLst>
          <pc:docMk/>
          <pc:sldMk cId="596787337" sldId="295"/>
        </pc:sldMkLst>
        <pc:spChg chg="mod">
          <ac:chgData name="MUHAMMAD NAZHAN BIN RAMLI" userId="a39b014c-4f7f-4c1a-90c1-678384d8a843" providerId="ADAL" clId="{025BF608-2420-476F-B97A-09C64F243EE3}" dt="2022-05-13T16:01:28.948" v="191" actId="20577"/>
          <ac:spMkLst>
            <pc:docMk/>
            <pc:sldMk cId="596787337" sldId="295"/>
            <ac:spMk id="2" creationId="{09FA4B2E-EC12-420E-9309-6C7111677430}"/>
          </ac:spMkLst>
        </pc:spChg>
        <pc:picChg chg="del">
          <ac:chgData name="MUHAMMAD NAZHAN BIN RAMLI" userId="a39b014c-4f7f-4c1a-90c1-678384d8a843" providerId="ADAL" clId="{025BF608-2420-476F-B97A-09C64F243EE3}" dt="2022-05-13T15:58:04.930" v="168" actId="478"/>
          <ac:picMkLst>
            <pc:docMk/>
            <pc:sldMk cId="596787337" sldId="295"/>
            <ac:picMk id="4" creationId="{298A75B7-80F5-904C-A422-A2F6702CB3F1}"/>
          </ac:picMkLst>
        </pc:picChg>
        <pc:picChg chg="add mod">
          <ac:chgData name="MUHAMMAD NAZHAN BIN RAMLI" userId="a39b014c-4f7f-4c1a-90c1-678384d8a843" providerId="ADAL" clId="{025BF608-2420-476F-B97A-09C64F243EE3}" dt="2022-05-13T16:01:02.216" v="182" actId="14100"/>
          <ac:picMkLst>
            <pc:docMk/>
            <pc:sldMk cId="596787337" sldId="295"/>
            <ac:picMk id="5" creationId="{7257F1CC-5E17-6467-EA5E-BC8FA1E3A835}"/>
          </ac:picMkLst>
        </pc:picChg>
        <pc:picChg chg="del">
          <ac:chgData name="MUHAMMAD NAZHAN BIN RAMLI" userId="a39b014c-4f7f-4c1a-90c1-678384d8a843" providerId="ADAL" clId="{025BF608-2420-476F-B97A-09C64F243EE3}" dt="2022-05-13T15:58:05.510" v="169" actId="478"/>
          <ac:picMkLst>
            <pc:docMk/>
            <pc:sldMk cId="596787337" sldId="295"/>
            <ac:picMk id="7" creationId="{F07099DB-E2F7-C3F2-538A-A9782CCA6657}"/>
          </ac:picMkLst>
        </pc:picChg>
        <pc:picChg chg="add mod">
          <ac:chgData name="MUHAMMAD NAZHAN BIN RAMLI" userId="a39b014c-4f7f-4c1a-90c1-678384d8a843" providerId="ADAL" clId="{025BF608-2420-476F-B97A-09C64F243EE3}" dt="2022-05-13T16:01:03.372" v="183" actId="1076"/>
          <ac:picMkLst>
            <pc:docMk/>
            <pc:sldMk cId="596787337" sldId="295"/>
            <ac:picMk id="8" creationId="{DF14EC88-340D-D6A6-D13D-7930F1DF9241}"/>
          </ac:picMkLst>
        </pc:picChg>
      </pc:sldChg>
      <pc:sldChg chg="del">
        <pc:chgData name="MUHAMMAD NAZHAN BIN RAMLI" userId="a39b014c-4f7f-4c1a-90c1-678384d8a843" providerId="ADAL" clId="{025BF608-2420-476F-B97A-09C64F243EE3}" dt="2022-05-13T15:57:21.402" v="165" actId="47"/>
        <pc:sldMkLst>
          <pc:docMk/>
          <pc:sldMk cId="2683105600" sldId="299"/>
        </pc:sldMkLst>
      </pc:sldChg>
      <pc:sldChg chg="del">
        <pc:chgData name="MUHAMMAD NAZHAN BIN RAMLI" userId="a39b014c-4f7f-4c1a-90c1-678384d8a843" providerId="ADAL" clId="{025BF608-2420-476F-B97A-09C64F243EE3}" dt="2022-05-13T15:57:26.170" v="166" actId="47"/>
        <pc:sldMkLst>
          <pc:docMk/>
          <pc:sldMk cId="576407140" sldId="310"/>
        </pc:sldMkLst>
      </pc:sldChg>
      <pc:sldChg chg="del">
        <pc:chgData name="MUHAMMAD NAZHAN BIN RAMLI" userId="a39b014c-4f7f-4c1a-90c1-678384d8a843" providerId="ADAL" clId="{025BF608-2420-476F-B97A-09C64F243EE3}" dt="2022-05-13T16:01:06.506" v="184" actId="47"/>
        <pc:sldMkLst>
          <pc:docMk/>
          <pc:sldMk cId="3820079780" sldId="312"/>
        </pc:sldMkLst>
      </pc:sldChg>
      <pc:sldChg chg="addSp delSp modSp mod setBg">
        <pc:chgData name="MUHAMMAD NAZHAN BIN RAMLI" userId="a39b014c-4f7f-4c1a-90c1-678384d8a843" providerId="ADAL" clId="{025BF608-2420-476F-B97A-09C64F243EE3}" dt="2022-05-13T15:43:26.103" v="19" actId="1076"/>
        <pc:sldMkLst>
          <pc:docMk/>
          <pc:sldMk cId="4022948978" sldId="320"/>
        </pc:sldMkLst>
        <pc:spChg chg="mod">
          <ac:chgData name="MUHAMMAD NAZHAN BIN RAMLI" userId="a39b014c-4f7f-4c1a-90c1-678384d8a843" providerId="ADAL" clId="{025BF608-2420-476F-B97A-09C64F243EE3}" dt="2022-05-13T15:27:37.438" v="9" actId="26606"/>
          <ac:spMkLst>
            <pc:docMk/>
            <pc:sldMk cId="4022948978" sldId="320"/>
            <ac:spMk id="2" creationId="{4F4725C9-C893-C6F9-6F29-851587D3B76F}"/>
          </ac:spMkLst>
        </pc:spChg>
        <pc:spChg chg="del">
          <ac:chgData name="MUHAMMAD NAZHAN BIN RAMLI" userId="a39b014c-4f7f-4c1a-90c1-678384d8a843" providerId="ADAL" clId="{025BF608-2420-476F-B97A-09C64F243EE3}" dt="2022-05-13T15:27:32.595" v="6" actId="478"/>
          <ac:spMkLst>
            <pc:docMk/>
            <pc:sldMk cId="4022948978" sldId="320"/>
            <ac:spMk id="3" creationId="{DF60B0DB-64BE-4B4E-CD20-F7B2F18C78E4}"/>
          </ac:spMkLst>
        </pc:spChg>
        <pc:spChg chg="add del">
          <ac:chgData name="MUHAMMAD NAZHAN BIN RAMLI" userId="a39b014c-4f7f-4c1a-90c1-678384d8a843" providerId="ADAL" clId="{025BF608-2420-476F-B97A-09C64F243EE3}" dt="2022-05-13T15:27:37.438" v="9" actId="26606"/>
          <ac:spMkLst>
            <pc:docMk/>
            <pc:sldMk cId="4022948978" sldId="320"/>
            <ac:spMk id="10" creationId="{823AC064-BC96-4F32-8AE1-B2FD38754823}"/>
          </ac:spMkLst>
        </pc:spChg>
        <pc:picChg chg="add mod">
          <ac:chgData name="MUHAMMAD NAZHAN BIN RAMLI" userId="a39b014c-4f7f-4c1a-90c1-678384d8a843" providerId="ADAL" clId="{025BF608-2420-476F-B97A-09C64F243EE3}" dt="2022-05-13T15:43:25.257" v="18" actId="14100"/>
          <ac:picMkLst>
            <pc:docMk/>
            <pc:sldMk cId="4022948978" sldId="320"/>
            <ac:picMk id="5" creationId="{03918016-B472-EC57-D304-F58DF6C9303A}"/>
          </ac:picMkLst>
        </pc:picChg>
        <pc:picChg chg="add mod">
          <ac:chgData name="MUHAMMAD NAZHAN BIN RAMLI" userId="a39b014c-4f7f-4c1a-90c1-678384d8a843" providerId="ADAL" clId="{025BF608-2420-476F-B97A-09C64F243EE3}" dt="2022-05-13T15:43:26.103" v="19" actId="1076"/>
          <ac:picMkLst>
            <pc:docMk/>
            <pc:sldMk cId="4022948978" sldId="320"/>
            <ac:picMk id="7" creationId="{9C6B2162-A769-EB53-3504-DA1AABE28E40}"/>
          </ac:picMkLst>
        </pc:picChg>
        <pc:cxnChg chg="add del">
          <ac:chgData name="MUHAMMAD NAZHAN BIN RAMLI" userId="a39b014c-4f7f-4c1a-90c1-678384d8a843" providerId="ADAL" clId="{025BF608-2420-476F-B97A-09C64F243EE3}" dt="2022-05-13T15:27:37.438" v="9" actId="26606"/>
          <ac:cxnSpMkLst>
            <pc:docMk/>
            <pc:sldMk cId="4022948978" sldId="320"/>
            <ac:cxnSpMk id="12" creationId="{7E7C77BC-7138-40B1-A15B-20F57A494629}"/>
          </ac:cxnSpMkLst>
        </pc:cxnChg>
      </pc:sldChg>
      <pc:sldChg chg="addSp delSp modSp new mod">
        <pc:chgData name="MUHAMMAD NAZHAN BIN RAMLI" userId="a39b014c-4f7f-4c1a-90c1-678384d8a843" providerId="ADAL" clId="{025BF608-2420-476F-B97A-09C64F243EE3}" dt="2022-05-13T15:46:18.390" v="87" actId="1076"/>
        <pc:sldMkLst>
          <pc:docMk/>
          <pc:sldMk cId="833359712" sldId="321"/>
        </pc:sldMkLst>
        <pc:spChg chg="mod">
          <ac:chgData name="MUHAMMAD NAZHAN BIN RAMLI" userId="a39b014c-4f7f-4c1a-90c1-678384d8a843" providerId="ADAL" clId="{025BF608-2420-476F-B97A-09C64F243EE3}" dt="2022-05-13T15:44:11.725" v="66" actId="1076"/>
          <ac:spMkLst>
            <pc:docMk/>
            <pc:sldMk cId="833359712" sldId="321"/>
            <ac:spMk id="2" creationId="{6BEB3EB4-AB34-F2A0-78BD-90AA4614BAAA}"/>
          </ac:spMkLst>
        </pc:spChg>
        <pc:spChg chg="del">
          <ac:chgData name="MUHAMMAD NAZHAN BIN RAMLI" userId="a39b014c-4f7f-4c1a-90c1-678384d8a843" providerId="ADAL" clId="{025BF608-2420-476F-B97A-09C64F243EE3}" dt="2022-05-13T15:43:45.637" v="32" actId="478"/>
          <ac:spMkLst>
            <pc:docMk/>
            <pc:sldMk cId="833359712" sldId="321"/>
            <ac:spMk id="3" creationId="{48174B7A-B2B3-E10D-DE46-6EF108440FE7}"/>
          </ac:spMkLst>
        </pc:spChg>
        <pc:picChg chg="add mod">
          <ac:chgData name="MUHAMMAD NAZHAN BIN RAMLI" userId="a39b014c-4f7f-4c1a-90c1-678384d8a843" providerId="ADAL" clId="{025BF608-2420-476F-B97A-09C64F243EE3}" dt="2022-05-13T15:45:21.750" v="78" actId="1076"/>
          <ac:picMkLst>
            <pc:docMk/>
            <pc:sldMk cId="833359712" sldId="321"/>
            <ac:picMk id="5" creationId="{8D7F68BE-3C25-BD1B-94C4-7115E68F5057}"/>
          </ac:picMkLst>
        </pc:picChg>
        <pc:picChg chg="add mod">
          <ac:chgData name="MUHAMMAD NAZHAN BIN RAMLI" userId="a39b014c-4f7f-4c1a-90c1-678384d8a843" providerId="ADAL" clId="{025BF608-2420-476F-B97A-09C64F243EE3}" dt="2022-05-13T15:46:18.390" v="87" actId="1076"/>
          <ac:picMkLst>
            <pc:docMk/>
            <pc:sldMk cId="833359712" sldId="321"/>
            <ac:picMk id="7" creationId="{68020D66-8260-38A6-1F75-3446E24726FA}"/>
          </ac:picMkLst>
        </pc:picChg>
        <pc:picChg chg="add mod">
          <ac:chgData name="MUHAMMAD NAZHAN BIN RAMLI" userId="a39b014c-4f7f-4c1a-90c1-678384d8a843" providerId="ADAL" clId="{025BF608-2420-476F-B97A-09C64F243EE3}" dt="2022-05-13T15:45:20.649" v="77" actId="1076"/>
          <ac:picMkLst>
            <pc:docMk/>
            <pc:sldMk cId="833359712" sldId="321"/>
            <ac:picMk id="1026" creationId="{7248A459-59A6-7DB4-EF59-A463C4C2DCFE}"/>
          </ac:picMkLst>
        </pc:picChg>
        <pc:picChg chg="add mod">
          <ac:chgData name="MUHAMMAD NAZHAN BIN RAMLI" userId="a39b014c-4f7f-4c1a-90c1-678384d8a843" providerId="ADAL" clId="{025BF608-2420-476F-B97A-09C64F243EE3}" dt="2022-05-13T15:45:46.299" v="84" actId="1076"/>
          <ac:picMkLst>
            <pc:docMk/>
            <pc:sldMk cId="833359712" sldId="321"/>
            <ac:picMk id="1028" creationId="{2FE94FD6-C53F-B63E-5314-773929796370}"/>
          </ac:picMkLst>
        </pc:picChg>
      </pc:sldChg>
      <pc:sldChg chg="addSp delSp modSp add mod ord">
        <pc:chgData name="MUHAMMAD NAZHAN BIN RAMLI" userId="a39b014c-4f7f-4c1a-90c1-678384d8a843" providerId="ADAL" clId="{025BF608-2420-476F-B97A-09C64F243EE3}" dt="2022-05-13T15:57:13.036" v="164" actId="1076"/>
        <pc:sldMkLst>
          <pc:docMk/>
          <pc:sldMk cId="2476755964" sldId="322"/>
        </pc:sldMkLst>
        <pc:spChg chg="mod">
          <ac:chgData name="MUHAMMAD NAZHAN BIN RAMLI" userId="a39b014c-4f7f-4c1a-90c1-678384d8a843" providerId="ADAL" clId="{025BF608-2420-476F-B97A-09C64F243EE3}" dt="2022-05-13T15:56:13.681" v="146" actId="20577"/>
          <ac:spMkLst>
            <pc:docMk/>
            <pc:sldMk cId="2476755964" sldId="322"/>
            <ac:spMk id="2" creationId="{D862CF6B-01F1-4100-AC1E-A671FD30C0D9}"/>
          </ac:spMkLst>
        </pc:spChg>
        <pc:spChg chg="del mod">
          <ac:chgData name="MUHAMMAD NAZHAN BIN RAMLI" userId="a39b014c-4f7f-4c1a-90c1-678384d8a843" providerId="ADAL" clId="{025BF608-2420-476F-B97A-09C64F243EE3}" dt="2022-05-13T15:56:17.425" v="148" actId="478"/>
          <ac:spMkLst>
            <pc:docMk/>
            <pc:sldMk cId="2476755964" sldId="322"/>
            <ac:spMk id="6" creationId="{B6423109-394D-461F-9847-0E65A0438590}"/>
          </ac:spMkLst>
        </pc:spChg>
        <pc:picChg chg="add mod">
          <ac:chgData name="MUHAMMAD NAZHAN BIN RAMLI" userId="a39b014c-4f7f-4c1a-90c1-678384d8a843" providerId="ADAL" clId="{025BF608-2420-476F-B97A-09C64F243EE3}" dt="2022-05-13T15:57:12.424" v="163" actId="1076"/>
          <ac:picMkLst>
            <pc:docMk/>
            <pc:sldMk cId="2476755964" sldId="322"/>
            <ac:picMk id="4" creationId="{EF943669-28E3-218F-F29F-FD67E6C1964F}"/>
          </ac:picMkLst>
        </pc:picChg>
        <pc:picChg chg="add mod">
          <ac:chgData name="MUHAMMAD NAZHAN BIN RAMLI" userId="a39b014c-4f7f-4c1a-90c1-678384d8a843" providerId="ADAL" clId="{025BF608-2420-476F-B97A-09C64F243EE3}" dt="2022-05-13T15:56:49.648" v="155" actId="1076"/>
          <ac:picMkLst>
            <pc:docMk/>
            <pc:sldMk cId="2476755964" sldId="322"/>
            <ac:picMk id="7" creationId="{3CB37269-E3FD-1878-F1FF-F1618878326F}"/>
          </ac:picMkLst>
        </pc:picChg>
        <pc:picChg chg="add mod">
          <ac:chgData name="MUHAMMAD NAZHAN BIN RAMLI" userId="a39b014c-4f7f-4c1a-90c1-678384d8a843" providerId="ADAL" clId="{025BF608-2420-476F-B97A-09C64F243EE3}" dt="2022-05-13T15:57:13.036" v="164" actId="1076"/>
          <ac:picMkLst>
            <pc:docMk/>
            <pc:sldMk cId="2476755964" sldId="322"/>
            <ac:picMk id="9" creationId="{5A5EBBD5-5F26-B859-2965-C9675DA09AA6}"/>
          </ac:picMkLst>
        </pc:picChg>
        <pc:picChg chg="del mod">
          <ac:chgData name="MUHAMMAD NAZHAN BIN RAMLI" userId="a39b014c-4f7f-4c1a-90c1-678384d8a843" providerId="ADAL" clId="{025BF608-2420-476F-B97A-09C64F243EE3}" dt="2022-05-13T15:56:15.676" v="147" actId="478"/>
          <ac:picMkLst>
            <pc:docMk/>
            <pc:sldMk cId="2476755964" sldId="322"/>
            <ac:picMk id="7170" creationId="{99DA813A-DA71-41F3-A410-1BBD3ABA9FCC}"/>
          </ac:picMkLst>
        </pc:picChg>
      </pc:sldChg>
      <pc:sldChg chg="addSp delSp modSp new mod">
        <pc:chgData name="MUHAMMAD NAZHAN BIN RAMLI" userId="a39b014c-4f7f-4c1a-90c1-678384d8a843" providerId="ADAL" clId="{025BF608-2420-476F-B97A-09C64F243EE3}" dt="2022-05-13T15:52:39.929" v="128" actId="1076"/>
        <pc:sldMkLst>
          <pc:docMk/>
          <pc:sldMk cId="3924471104" sldId="323"/>
        </pc:sldMkLst>
        <pc:spChg chg="mod">
          <ac:chgData name="MUHAMMAD NAZHAN BIN RAMLI" userId="a39b014c-4f7f-4c1a-90c1-678384d8a843" providerId="ADAL" clId="{025BF608-2420-476F-B97A-09C64F243EE3}" dt="2022-05-13T15:51:46.393" v="117" actId="1076"/>
          <ac:spMkLst>
            <pc:docMk/>
            <pc:sldMk cId="3924471104" sldId="323"/>
            <ac:spMk id="2" creationId="{34452A52-EDC2-B52A-34EF-FAE5352884AB}"/>
          </ac:spMkLst>
        </pc:spChg>
        <pc:spChg chg="del">
          <ac:chgData name="MUHAMMAD NAZHAN BIN RAMLI" userId="a39b014c-4f7f-4c1a-90c1-678384d8a843" providerId="ADAL" clId="{025BF608-2420-476F-B97A-09C64F243EE3}" dt="2022-05-13T15:51:47.715" v="118" actId="478"/>
          <ac:spMkLst>
            <pc:docMk/>
            <pc:sldMk cId="3924471104" sldId="323"/>
            <ac:spMk id="3" creationId="{2100C6A6-5FB4-EB06-01F6-05EBF029C754}"/>
          </ac:spMkLst>
        </pc:spChg>
        <pc:picChg chg="add mod">
          <ac:chgData name="MUHAMMAD NAZHAN BIN RAMLI" userId="a39b014c-4f7f-4c1a-90c1-678384d8a843" providerId="ADAL" clId="{025BF608-2420-476F-B97A-09C64F243EE3}" dt="2022-05-13T15:52:38.781" v="127" actId="14100"/>
          <ac:picMkLst>
            <pc:docMk/>
            <pc:sldMk cId="3924471104" sldId="323"/>
            <ac:picMk id="5" creationId="{8A52E238-73E4-9CED-42A3-BD8A37CA866C}"/>
          </ac:picMkLst>
        </pc:picChg>
        <pc:picChg chg="add mod">
          <ac:chgData name="MUHAMMAD NAZHAN BIN RAMLI" userId="a39b014c-4f7f-4c1a-90c1-678384d8a843" providerId="ADAL" clId="{025BF608-2420-476F-B97A-09C64F243EE3}" dt="2022-05-13T15:52:39.929" v="128" actId="1076"/>
          <ac:picMkLst>
            <pc:docMk/>
            <pc:sldMk cId="3924471104" sldId="323"/>
            <ac:picMk id="7" creationId="{5D0E1D21-BCF5-C707-0B02-461AC875C056}"/>
          </ac:picMkLst>
        </pc:picChg>
      </pc:sldChg>
      <pc:sldChg chg="addSp delSp modSp new mod">
        <pc:chgData name="MUHAMMAD NAZHAN BIN RAMLI" userId="a39b014c-4f7f-4c1a-90c1-678384d8a843" providerId="ADAL" clId="{025BF608-2420-476F-B97A-09C64F243EE3}" dt="2022-05-13T16:03:03.939" v="221" actId="1076"/>
        <pc:sldMkLst>
          <pc:docMk/>
          <pc:sldMk cId="2431606463" sldId="324"/>
        </pc:sldMkLst>
        <pc:spChg chg="mod">
          <ac:chgData name="MUHAMMAD NAZHAN BIN RAMLI" userId="a39b014c-4f7f-4c1a-90c1-678384d8a843" providerId="ADAL" clId="{025BF608-2420-476F-B97A-09C64F243EE3}" dt="2022-05-13T16:02:40.231" v="212" actId="1076"/>
          <ac:spMkLst>
            <pc:docMk/>
            <pc:sldMk cId="2431606463" sldId="324"/>
            <ac:spMk id="2" creationId="{987FF2C8-CB08-7A68-6BB4-AD641C56C8BD}"/>
          </ac:spMkLst>
        </pc:spChg>
        <pc:spChg chg="del">
          <ac:chgData name="MUHAMMAD NAZHAN BIN RAMLI" userId="a39b014c-4f7f-4c1a-90c1-678384d8a843" providerId="ADAL" clId="{025BF608-2420-476F-B97A-09C64F243EE3}" dt="2022-05-13T16:02:25.432" v="193" actId="478"/>
          <ac:spMkLst>
            <pc:docMk/>
            <pc:sldMk cId="2431606463" sldId="324"/>
            <ac:spMk id="3" creationId="{6C2BE64E-6775-AEB4-4758-48C68953E40A}"/>
          </ac:spMkLst>
        </pc:spChg>
        <pc:picChg chg="add mod">
          <ac:chgData name="MUHAMMAD NAZHAN BIN RAMLI" userId="a39b014c-4f7f-4c1a-90c1-678384d8a843" providerId="ADAL" clId="{025BF608-2420-476F-B97A-09C64F243EE3}" dt="2022-05-13T16:03:03.939" v="221" actId="1076"/>
          <ac:picMkLst>
            <pc:docMk/>
            <pc:sldMk cId="2431606463" sldId="324"/>
            <ac:picMk id="5" creationId="{926E6E36-5E8C-C7A2-5A6F-F6A684F8602C}"/>
          </ac:picMkLst>
        </pc:picChg>
        <pc:picChg chg="add mod">
          <ac:chgData name="MUHAMMAD NAZHAN BIN RAMLI" userId="a39b014c-4f7f-4c1a-90c1-678384d8a843" providerId="ADAL" clId="{025BF608-2420-476F-B97A-09C64F243EE3}" dt="2022-05-13T16:03:01.557" v="220" actId="1076"/>
          <ac:picMkLst>
            <pc:docMk/>
            <pc:sldMk cId="2431606463" sldId="324"/>
            <ac:picMk id="7" creationId="{DB37A8F3-DD2F-7600-B2F7-4C53B9C63FC2}"/>
          </ac:picMkLst>
        </pc:picChg>
      </pc:sldChg>
    </pc:docChg>
  </pc:docChgLst>
  <pc:docChgLst>
    <pc:chgData name="MUHAMMAD NAZHAN BIN RAMLI" userId="a39b014c-4f7f-4c1a-90c1-678384d8a843" providerId="ADAL" clId="{E20E262A-D79B-4428-9B34-3CEC3A6F67F3}"/>
    <pc:docChg chg="undo custSel addSld delSld modSld sldOrd">
      <pc:chgData name="MUHAMMAD NAZHAN BIN RAMLI" userId="a39b014c-4f7f-4c1a-90c1-678384d8a843" providerId="ADAL" clId="{E20E262A-D79B-4428-9B34-3CEC3A6F67F3}" dt="2022-05-13T07:12:07.332" v="602" actId="1076"/>
      <pc:docMkLst>
        <pc:docMk/>
      </pc:docMkLst>
      <pc:sldChg chg="modSp mod">
        <pc:chgData name="MUHAMMAD NAZHAN BIN RAMLI" userId="a39b014c-4f7f-4c1a-90c1-678384d8a843" providerId="ADAL" clId="{E20E262A-D79B-4428-9B34-3CEC3A6F67F3}" dt="2022-05-13T06:26:52.112" v="26" actId="1076"/>
        <pc:sldMkLst>
          <pc:docMk/>
          <pc:sldMk cId="555111805" sldId="256"/>
        </pc:sldMkLst>
        <pc:spChg chg="mod">
          <ac:chgData name="MUHAMMAD NAZHAN BIN RAMLI" userId="a39b014c-4f7f-4c1a-90c1-678384d8a843" providerId="ADAL" clId="{E20E262A-D79B-4428-9B34-3CEC3A6F67F3}" dt="2022-05-13T06:26:50.476" v="25" actId="1076"/>
          <ac:spMkLst>
            <pc:docMk/>
            <pc:sldMk cId="555111805" sldId="256"/>
            <ac:spMk id="2" creationId="{68FF2690-C99E-4BE3-8028-C5F208E79BE4}"/>
          </ac:spMkLst>
        </pc:spChg>
        <pc:spChg chg="mod">
          <ac:chgData name="MUHAMMAD NAZHAN BIN RAMLI" userId="a39b014c-4f7f-4c1a-90c1-678384d8a843" providerId="ADAL" clId="{E20E262A-D79B-4428-9B34-3CEC3A6F67F3}" dt="2022-05-13T06:26:52.112" v="26" actId="1076"/>
          <ac:spMkLst>
            <pc:docMk/>
            <pc:sldMk cId="555111805" sldId="256"/>
            <ac:spMk id="3" creationId="{CBA72146-C6C2-4CC0-BC3D-F62B40E005A5}"/>
          </ac:spMkLst>
        </pc:spChg>
      </pc:sldChg>
      <pc:sldChg chg="addSp modSp mod">
        <pc:chgData name="MUHAMMAD NAZHAN BIN RAMLI" userId="a39b014c-4f7f-4c1a-90c1-678384d8a843" providerId="ADAL" clId="{E20E262A-D79B-4428-9B34-3CEC3A6F67F3}" dt="2022-05-13T06:34:53.002" v="48" actId="1076"/>
        <pc:sldMkLst>
          <pc:docMk/>
          <pc:sldMk cId="2591188905" sldId="261"/>
        </pc:sldMkLst>
        <pc:spChg chg="mod">
          <ac:chgData name="MUHAMMAD NAZHAN BIN RAMLI" userId="a39b014c-4f7f-4c1a-90c1-678384d8a843" providerId="ADAL" clId="{E20E262A-D79B-4428-9B34-3CEC3A6F67F3}" dt="2022-05-13T06:26:55.526" v="29" actId="20577"/>
          <ac:spMkLst>
            <pc:docMk/>
            <pc:sldMk cId="2591188905" sldId="261"/>
            <ac:spMk id="2" creationId="{F708C65D-D8A9-405B-BBD8-887FBDCD0A22}"/>
          </ac:spMkLst>
        </pc:spChg>
        <pc:spChg chg="mod">
          <ac:chgData name="MUHAMMAD NAZHAN BIN RAMLI" userId="a39b014c-4f7f-4c1a-90c1-678384d8a843" providerId="ADAL" clId="{E20E262A-D79B-4428-9B34-3CEC3A6F67F3}" dt="2022-05-13T06:34:47.008" v="44" actId="1076"/>
          <ac:spMkLst>
            <pc:docMk/>
            <pc:sldMk cId="2591188905" sldId="261"/>
            <ac:spMk id="5" creationId="{372BCEE0-8885-37B1-AA5C-7791ED461C1F}"/>
          </ac:spMkLst>
        </pc:spChg>
        <pc:picChg chg="add mod">
          <ac:chgData name="MUHAMMAD NAZHAN BIN RAMLI" userId="a39b014c-4f7f-4c1a-90c1-678384d8a843" providerId="ADAL" clId="{E20E262A-D79B-4428-9B34-3CEC3A6F67F3}" dt="2022-05-13T06:34:53.002" v="48" actId="1076"/>
          <ac:picMkLst>
            <pc:docMk/>
            <pc:sldMk cId="2591188905" sldId="261"/>
            <ac:picMk id="1026" creationId="{DF00ACE9-8397-72B6-B09B-FC2BEA772E43}"/>
          </ac:picMkLst>
        </pc:picChg>
      </pc:sldChg>
      <pc:sldChg chg="addSp delSp modSp">
        <pc:chgData name="MUHAMMAD NAZHAN BIN RAMLI" userId="a39b014c-4f7f-4c1a-90c1-678384d8a843" providerId="ADAL" clId="{E20E262A-D79B-4428-9B34-3CEC3A6F67F3}" dt="2022-05-13T06:38:36.841" v="78" actId="1076"/>
        <pc:sldMkLst>
          <pc:docMk/>
          <pc:sldMk cId="2274120276" sldId="262"/>
        </pc:sldMkLst>
        <pc:picChg chg="del">
          <ac:chgData name="MUHAMMAD NAZHAN BIN RAMLI" userId="a39b014c-4f7f-4c1a-90c1-678384d8a843" providerId="ADAL" clId="{E20E262A-D79B-4428-9B34-3CEC3A6F67F3}" dt="2022-05-13T06:37:24.763" v="72" actId="478"/>
          <ac:picMkLst>
            <pc:docMk/>
            <pc:sldMk cId="2274120276" sldId="262"/>
            <ac:picMk id="3074" creationId="{4FAB4E79-3209-8A9C-EDEF-A5BCDCDA667E}"/>
          </ac:picMkLst>
        </pc:picChg>
        <pc:picChg chg="add mod">
          <ac:chgData name="MUHAMMAD NAZHAN BIN RAMLI" userId="a39b014c-4f7f-4c1a-90c1-678384d8a843" providerId="ADAL" clId="{E20E262A-D79B-4428-9B34-3CEC3A6F67F3}" dt="2022-05-13T06:38:36.841" v="78" actId="1076"/>
          <ac:picMkLst>
            <pc:docMk/>
            <pc:sldMk cId="2274120276" sldId="262"/>
            <ac:picMk id="4098" creationId="{8B44FFF7-087F-3E31-1AC8-790AD6983541}"/>
          </ac:picMkLst>
        </pc:picChg>
      </pc:sldChg>
      <pc:sldChg chg="addSp delSp modSp mod">
        <pc:chgData name="MUHAMMAD NAZHAN BIN RAMLI" userId="a39b014c-4f7f-4c1a-90c1-678384d8a843" providerId="ADAL" clId="{E20E262A-D79B-4428-9B34-3CEC3A6F67F3}" dt="2022-05-13T06:42:52.653" v="127" actId="12"/>
        <pc:sldMkLst>
          <pc:docMk/>
          <pc:sldMk cId="3829090426" sldId="263"/>
        </pc:sldMkLst>
        <pc:spChg chg="add mod">
          <ac:chgData name="MUHAMMAD NAZHAN BIN RAMLI" userId="a39b014c-4f7f-4c1a-90c1-678384d8a843" providerId="ADAL" clId="{E20E262A-D79B-4428-9B34-3CEC3A6F67F3}" dt="2022-05-13T06:41:30.438" v="108" actId="1076"/>
          <ac:spMkLst>
            <pc:docMk/>
            <pc:sldMk cId="3829090426" sldId="263"/>
            <ac:spMk id="3" creationId="{048B993A-A419-5609-00B4-9BF7FD191067}"/>
          </ac:spMkLst>
        </pc:spChg>
        <pc:spChg chg="del">
          <ac:chgData name="MUHAMMAD NAZHAN BIN RAMLI" userId="a39b014c-4f7f-4c1a-90c1-678384d8a843" providerId="ADAL" clId="{E20E262A-D79B-4428-9B34-3CEC3A6F67F3}" dt="2022-05-13T06:38:44.961" v="83" actId="478"/>
          <ac:spMkLst>
            <pc:docMk/>
            <pc:sldMk cId="3829090426" sldId="263"/>
            <ac:spMk id="4" creationId="{7FABC517-E48B-0C65-4ADB-A3BD655CFD35}"/>
          </ac:spMkLst>
        </pc:spChg>
        <pc:spChg chg="del">
          <ac:chgData name="MUHAMMAD NAZHAN BIN RAMLI" userId="a39b014c-4f7f-4c1a-90c1-678384d8a843" providerId="ADAL" clId="{E20E262A-D79B-4428-9B34-3CEC3A6F67F3}" dt="2022-05-13T06:38:49.582" v="84" actId="478"/>
          <ac:spMkLst>
            <pc:docMk/>
            <pc:sldMk cId="3829090426" sldId="263"/>
            <ac:spMk id="6" creationId="{E08C915C-6687-4162-BEE9-2801D1F1478C}"/>
          </ac:spMkLst>
        </pc:spChg>
        <pc:spChg chg="mod">
          <ac:chgData name="MUHAMMAD NAZHAN BIN RAMLI" userId="a39b014c-4f7f-4c1a-90c1-678384d8a843" providerId="ADAL" clId="{E20E262A-D79B-4428-9B34-3CEC3A6F67F3}" dt="2022-05-13T06:42:52.653" v="127" actId="12"/>
          <ac:spMkLst>
            <pc:docMk/>
            <pc:sldMk cId="3829090426" sldId="263"/>
            <ac:spMk id="7" creationId="{DCB9E420-62AA-E6EE-1C44-BDF8F76DD8CB}"/>
          </ac:spMkLst>
        </pc:spChg>
        <pc:picChg chg="del">
          <ac:chgData name="MUHAMMAD NAZHAN BIN RAMLI" userId="a39b014c-4f7f-4c1a-90c1-678384d8a843" providerId="ADAL" clId="{E20E262A-D79B-4428-9B34-3CEC3A6F67F3}" dt="2022-05-13T06:38:43.008" v="82" actId="478"/>
          <ac:picMkLst>
            <pc:docMk/>
            <pc:sldMk cId="3829090426" sldId="263"/>
            <ac:picMk id="1026" creationId="{F9527F35-8842-7D8B-6677-9AF27B57D99F}"/>
          </ac:picMkLst>
        </pc:picChg>
        <pc:picChg chg="add mod">
          <ac:chgData name="MUHAMMAD NAZHAN BIN RAMLI" userId="a39b014c-4f7f-4c1a-90c1-678384d8a843" providerId="ADAL" clId="{E20E262A-D79B-4428-9B34-3CEC3A6F67F3}" dt="2022-05-13T06:41:31.879" v="109" actId="1076"/>
          <ac:picMkLst>
            <pc:docMk/>
            <pc:sldMk cId="3829090426" sldId="263"/>
            <ac:picMk id="5122" creationId="{AD93D4FA-769A-E09B-4019-06008048D8A3}"/>
          </ac:picMkLst>
        </pc:picChg>
      </pc:sldChg>
      <pc:sldChg chg="delSp del">
        <pc:chgData name="MUHAMMAD NAZHAN BIN RAMLI" userId="a39b014c-4f7f-4c1a-90c1-678384d8a843" providerId="ADAL" clId="{E20E262A-D79B-4428-9B34-3CEC3A6F67F3}" dt="2022-05-13T06:38:41.554" v="81" actId="47"/>
        <pc:sldMkLst>
          <pc:docMk/>
          <pc:sldMk cId="192837780" sldId="265"/>
        </pc:sldMkLst>
        <pc:picChg chg="del">
          <ac:chgData name="MUHAMMAD NAZHAN BIN RAMLI" userId="a39b014c-4f7f-4c1a-90c1-678384d8a843" providerId="ADAL" clId="{E20E262A-D79B-4428-9B34-3CEC3A6F67F3}" dt="2022-05-13T06:37:25.975" v="73" actId="478"/>
          <ac:picMkLst>
            <pc:docMk/>
            <pc:sldMk cId="192837780" sldId="265"/>
            <ac:picMk id="2" creationId="{FE7696D8-AFC5-BBB3-F74F-86B287F1EAB8}"/>
          </ac:picMkLst>
        </pc:picChg>
      </pc:sldChg>
      <pc:sldChg chg="addSp delSp modSp mod">
        <pc:chgData name="MUHAMMAD NAZHAN BIN RAMLI" userId="a39b014c-4f7f-4c1a-90c1-678384d8a843" providerId="ADAL" clId="{E20E262A-D79B-4428-9B34-3CEC3A6F67F3}" dt="2022-05-13T06:56:39.413" v="367" actId="1076"/>
        <pc:sldMkLst>
          <pc:docMk/>
          <pc:sldMk cId="908877484" sldId="272"/>
        </pc:sldMkLst>
        <pc:spChg chg="mod">
          <ac:chgData name="MUHAMMAD NAZHAN BIN RAMLI" userId="a39b014c-4f7f-4c1a-90c1-678384d8a843" providerId="ADAL" clId="{E20E262A-D79B-4428-9B34-3CEC3A6F67F3}" dt="2022-05-13T06:55:59.819" v="350" actId="20577"/>
          <ac:spMkLst>
            <pc:docMk/>
            <pc:sldMk cId="908877484" sldId="272"/>
            <ac:spMk id="4" creationId="{5E67787D-F55B-4A34-AE10-105E5207DEDF}"/>
          </ac:spMkLst>
        </pc:spChg>
        <pc:picChg chg="del">
          <ac:chgData name="MUHAMMAD NAZHAN BIN RAMLI" userId="a39b014c-4f7f-4c1a-90c1-678384d8a843" providerId="ADAL" clId="{E20E262A-D79B-4428-9B34-3CEC3A6F67F3}" dt="2022-05-13T06:56:01.090" v="351" actId="478"/>
          <ac:picMkLst>
            <pc:docMk/>
            <pc:sldMk cId="908877484" sldId="272"/>
            <ac:picMk id="3" creationId="{DEBA69A8-AC30-8941-B162-DAC33C10E51B}"/>
          </ac:picMkLst>
        </pc:picChg>
        <pc:picChg chg="add mod modCrop">
          <ac:chgData name="MUHAMMAD NAZHAN BIN RAMLI" userId="a39b014c-4f7f-4c1a-90c1-678384d8a843" providerId="ADAL" clId="{E20E262A-D79B-4428-9B34-3CEC3A6F67F3}" dt="2022-05-13T06:56:24.823" v="362" actId="14100"/>
          <ac:picMkLst>
            <pc:docMk/>
            <pc:sldMk cId="908877484" sldId="272"/>
            <ac:picMk id="5" creationId="{FFB5160E-84AE-F49C-1359-96B7A349BB3E}"/>
          </ac:picMkLst>
        </pc:picChg>
        <pc:picChg chg="del">
          <ac:chgData name="MUHAMMAD NAZHAN BIN RAMLI" userId="a39b014c-4f7f-4c1a-90c1-678384d8a843" providerId="ADAL" clId="{E20E262A-D79B-4428-9B34-3CEC3A6F67F3}" dt="2022-05-13T06:56:01.816" v="353" actId="478"/>
          <ac:picMkLst>
            <pc:docMk/>
            <pc:sldMk cId="908877484" sldId="272"/>
            <ac:picMk id="6" creationId="{877A0629-0C37-C5BC-EB52-1D83D3CDB976}"/>
          </ac:picMkLst>
        </pc:picChg>
        <pc:picChg chg="del">
          <ac:chgData name="MUHAMMAD NAZHAN BIN RAMLI" userId="a39b014c-4f7f-4c1a-90c1-678384d8a843" providerId="ADAL" clId="{E20E262A-D79B-4428-9B34-3CEC3A6F67F3}" dt="2022-05-13T06:56:01.435" v="352" actId="478"/>
          <ac:picMkLst>
            <pc:docMk/>
            <pc:sldMk cId="908877484" sldId="272"/>
            <ac:picMk id="8" creationId="{7C3D4A58-51D3-0D00-9AA3-1A5C1244443C}"/>
          </ac:picMkLst>
        </pc:picChg>
        <pc:picChg chg="add mod">
          <ac:chgData name="MUHAMMAD NAZHAN BIN RAMLI" userId="a39b014c-4f7f-4c1a-90c1-678384d8a843" providerId="ADAL" clId="{E20E262A-D79B-4428-9B34-3CEC3A6F67F3}" dt="2022-05-13T06:56:27.120" v="363" actId="1076"/>
          <ac:picMkLst>
            <pc:docMk/>
            <pc:sldMk cId="908877484" sldId="272"/>
            <ac:picMk id="9" creationId="{EAA2AE2D-26E2-083D-3B37-828EA6DB4FB1}"/>
          </ac:picMkLst>
        </pc:picChg>
        <pc:picChg chg="add mod">
          <ac:chgData name="MUHAMMAD NAZHAN BIN RAMLI" userId="a39b014c-4f7f-4c1a-90c1-678384d8a843" providerId="ADAL" clId="{E20E262A-D79B-4428-9B34-3CEC3A6F67F3}" dt="2022-05-13T06:56:39.413" v="367" actId="1076"/>
          <ac:picMkLst>
            <pc:docMk/>
            <pc:sldMk cId="908877484" sldId="272"/>
            <ac:picMk id="11" creationId="{6AA23E7F-D6BC-2729-4F9B-F3C7F59E184F}"/>
          </ac:picMkLst>
        </pc:picChg>
      </pc:sldChg>
      <pc:sldChg chg="addSp delSp modSp mod">
        <pc:chgData name="MUHAMMAD NAZHAN BIN RAMLI" userId="a39b014c-4f7f-4c1a-90c1-678384d8a843" providerId="ADAL" clId="{E20E262A-D79B-4428-9B34-3CEC3A6F67F3}" dt="2022-05-13T06:58:38.725" v="396" actId="1076"/>
        <pc:sldMkLst>
          <pc:docMk/>
          <pc:sldMk cId="1052886380" sldId="273"/>
        </pc:sldMkLst>
        <pc:spChg chg="mod">
          <ac:chgData name="MUHAMMAD NAZHAN BIN RAMLI" userId="a39b014c-4f7f-4c1a-90c1-678384d8a843" providerId="ADAL" clId="{E20E262A-D79B-4428-9B34-3CEC3A6F67F3}" dt="2022-05-13T06:57:47.531" v="380" actId="20577"/>
          <ac:spMkLst>
            <pc:docMk/>
            <pc:sldMk cId="1052886380" sldId="273"/>
            <ac:spMk id="2" creationId="{5C97ACA4-15A6-4FB7-BD01-7AA30B225DEB}"/>
          </ac:spMkLst>
        </pc:spChg>
        <pc:picChg chg="del">
          <ac:chgData name="MUHAMMAD NAZHAN BIN RAMLI" userId="a39b014c-4f7f-4c1a-90c1-678384d8a843" providerId="ADAL" clId="{E20E262A-D79B-4428-9B34-3CEC3A6F67F3}" dt="2022-05-13T06:57:48.955" v="381" actId="478"/>
          <ac:picMkLst>
            <pc:docMk/>
            <pc:sldMk cId="1052886380" sldId="273"/>
            <ac:picMk id="4" creationId="{10D49040-6362-2A64-8E6E-F48CDC5B2C99}"/>
          </ac:picMkLst>
        </pc:picChg>
        <pc:picChg chg="add mod">
          <ac:chgData name="MUHAMMAD NAZHAN BIN RAMLI" userId="a39b014c-4f7f-4c1a-90c1-678384d8a843" providerId="ADAL" clId="{E20E262A-D79B-4428-9B34-3CEC3A6F67F3}" dt="2022-05-13T06:58:34.462" v="392" actId="1076"/>
          <ac:picMkLst>
            <pc:docMk/>
            <pc:sldMk cId="1052886380" sldId="273"/>
            <ac:picMk id="5" creationId="{F2B5F484-BB26-A997-2C66-C0D1DAE13861}"/>
          </ac:picMkLst>
        </pc:picChg>
        <pc:picChg chg="del">
          <ac:chgData name="MUHAMMAD NAZHAN BIN RAMLI" userId="a39b014c-4f7f-4c1a-90c1-678384d8a843" providerId="ADAL" clId="{E20E262A-D79B-4428-9B34-3CEC3A6F67F3}" dt="2022-05-13T06:57:49.891" v="383" actId="478"/>
          <ac:picMkLst>
            <pc:docMk/>
            <pc:sldMk cId="1052886380" sldId="273"/>
            <ac:picMk id="6" creationId="{44F0B984-4FA8-364C-A047-E12F775FBA7C}"/>
          </ac:picMkLst>
        </pc:picChg>
        <pc:picChg chg="add mod">
          <ac:chgData name="MUHAMMAD NAZHAN BIN RAMLI" userId="a39b014c-4f7f-4c1a-90c1-678384d8a843" providerId="ADAL" clId="{E20E262A-D79B-4428-9B34-3CEC3A6F67F3}" dt="2022-05-13T06:58:22.916" v="388" actId="1076"/>
          <ac:picMkLst>
            <pc:docMk/>
            <pc:sldMk cId="1052886380" sldId="273"/>
            <ac:picMk id="8" creationId="{9896FA1F-B46F-0B41-21D5-D230A64DA638}"/>
          </ac:picMkLst>
        </pc:picChg>
        <pc:picChg chg="add mod">
          <ac:chgData name="MUHAMMAD NAZHAN BIN RAMLI" userId="a39b014c-4f7f-4c1a-90c1-678384d8a843" providerId="ADAL" clId="{E20E262A-D79B-4428-9B34-3CEC3A6F67F3}" dt="2022-05-13T06:58:38.725" v="396" actId="1076"/>
          <ac:picMkLst>
            <pc:docMk/>
            <pc:sldMk cId="1052886380" sldId="273"/>
            <ac:picMk id="10" creationId="{F43D17D4-3FD7-8B7F-A90A-04F5B9674833}"/>
          </ac:picMkLst>
        </pc:picChg>
        <pc:picChg chg="del">
          <ac:chgData name="MUHAMMAD NAZHAN BIN RAMLI" userId="a39b014c-4f7f-4c1a-90c1-678384d8a843" providerId="ADAL" clId="{E20E262A-D79B-4428-9B34-3CEC3A6F67F3}" dt="2022-05-13T06:57:49.577" v="382" actId="478"/>
          <ac:picMkLst>
            <pc:docMk/>
            <pc:sldMk cId="1052886380" sldId="273"/>
            <ac:picMk id="2052" creationId="{30C3194A-45FD-4052-9918-A367CB0DADE8}"/>
          </ac:picMkLst>
        </pc:picChg>
      </pc:sldChg>
      <pc:sldChg chg="addSp delSp modSp mod ord">
        <pc:chgData name="MUHAMMAD NAZHAN BIN RAMLI" userId="a39b014c-4f7f-4c1a-90c1-678384d8a843" providerId="ADAL" clId="{E20E262A-D79B-4428-9B34-3CEC3A6F67F3}" dt="2022-05-13T07:04:33.705" v="489" actId="1076"/>
        <pc:sldMkLst>
          <pc:docMk/>
          <pc:sldMk cId="4220682465" sldId="278"/>
        </pc:sldMkLst>
        <pc:spChg chg="mod">
          <ac:chgData name="MUHAMMAD NAZHAN BIN RAMLI" userId="a39b014c-4f7f-4c1a-90c1-678384d8a843" providerId="ADAL" clId="{E20E262A-D79B-4428-9B34-3CEC3A6F67F3}" dt="2022-05-13T07:01:21.362" v="431" actId="1076"/>
          <ac:spMkLst>
            <pc:docMk/>
            <pc:sldMk cId="4220682465" sldId="278"/>
            <ac:spMk id="2" creationId="{D862CF6B-01F1-4100-AC1E-A671FD30C0D9}"/>
          </ac:spMkLst>
        </pc:spChg>
        <pc:spChg chg="del">
          <ac:chgData name="MUHAMMAD NAZHAN BIN RAMLI" userId="a39b014c-4f7f-4c1a-90c1-678384d8a843" providerId="ADAL" clId="{E20E262A-D79B-4428-9B34-3CEC3A6F67F3}" dt="2022-05-13T07:01:25.169" v="433" actId="478"/>
          <ac:spMkLst>
            <pc:docMk/>
            <pc:sldMk cId="4220682465" sldId="278"/>
            <ac:spMk id="6" creationId="{B6423109-394D-461F-9847-0E65A0438590}"/>
          </ac:spMkLst>
        </pc:spChg>
        <pc:spChg chg="del">
          <ac:chgData name="MUHAMMAD NAZHAN BIN RAMLI" userId="a39b014c-4f7f-4c1a-90c1-678384d8a843" providerId="ADAL" clId="{E20E262A-D79B-4428-9B34-3CEC3A6F67F3}" dt="2022-05-13T07:01:25.169" v="433" actId="478"/>
          <ac:spMkLst>
            <pc:docMk/>
            <pc:sldMk cId="4220682465" sldId="278"/>
            <ac:spMk id="7" creationId="{05528196-ADBB-4157-540B-16779C7A8F42}"/>
          </ac:spMkLst>
        </pc:spChg>
        <pc:picChg chg="del">
          <ac:chgData name="MUHAMMAD NAZHAN BIN RAMLI" userId="a39b014c-4f7f-4c1a-90c1-678384d8a843" providerId="ADAL" clId="{E20E262A-D79B-4428-9B34-3CEC3A6F67F3}" dt="2022-05-13T07:01:22.037" v="432" actId="478"/>
          <ac:picMkLst>
            <pc:docMk/>
            <pc:sldMk cId="4220682465" sldId="278"/>
            <ac:picMk id="4" creationId="{CFEB9B78-4650-9DEF-EBAD-C13438BCE8D8}"/>
          </ac:picMkLst>
        </pc:picChg>
        <pc:picChg chg="add mod">
          <ac:chgData name="MUHAMMAD NAZHAN BIN RAMLI" userId="a39b014c-4f7f-4c1a-90c1-678384d8a843" providerId="ADAL" clId="{E20E262A-D79B-4428-9B34-3CEC3A6F67F3}" dt="2022-05-13T07:04:33.705" v="489" actId="1076"/>
          <ac:picMkLst>
            <pc:docMk/>
            <pc:sldMk cId="4220682465" sldId="278"/>
            <ac:picMk id="5" creationId="{11C11768-5F7A-46C1-E21D-54B5873986C1}"/>
          </ac:picMkLst>
        </pc:picChg>
        <pc:picChg chg="del">
          <ac:chgData name="MUHAMMAD NAZHAN BIN RAMLI" userId="a39b014c-4f7f-4c1a-90c1-678384d8a843" providerId="ADAL" clId="{E20E262A-D79B-4428-9B34-3CEC3A6F67F3}" dt="2022-05-13T07:01:25.940" v="434" actId="478"/>
          <ac:picMkLst>
            <pc:docMk/>
            <pc:sldMk cId="4220682465" sldId="278"/>
            <ac:picMk id="10" creationId="{A68442AF-DE2A-4423-8CED-C78C3C501DC6}"/>
          </ac:picMkLst>
        </pc:picChg>
        <pc:picChg chg="del">
          <ac:chgData name="MUHAMMAD NAZHAN BIN RAMLI" userId="a39b014c-4f7f-4c1a-90c1-678384d8a843" providerId="ADAL" clId="{E20E262A-D79B-4428-9B34-3CEC3A6F67F3}" dt="2022-05-13T07:01:25.169" v="433" actId="478"/>
          <ac:picMkLst>
            <pc:docMk/>
            <pc:sldMk cId="4220682465" sldId="278"/>
            <ac:picMk id="12" creationId="{759DF84F-16DA-94A5-4659-3DE8E3FB3D13}"/>
          </ac:picMkLst>
        </pc:picChg>
        <pc:picChg chg="del">
          <ac:chgData name="MUHAMMAD NAZHAN BIN RAMLI" userId="a39b014c-4f7f-4c1a-90c1-678384d8a843" providerId="ADAL" clId="{E20E262A-D79B-4428-9B34-3CEC3A6F67F3}" dt="2022-05-13T07:01:25.169" v="433" actId="478"/>
          <ac:picMkLst>
            <pc:docMk/>
            <pc:sldMk cId="4220682465" sldId="278"/>
            <ac:picMk id="14" creationId="{5C1DEA46-D7C2-3CD0-2D74-172D72367F69}"/>
          </ac:picMkLst>
        </pc:picChg>
      </pc:sldChg>
      <pc:sldChg chg="del">
        <pc:chgData name="MUHAMMAD NAZHAN BIN RAMLI" userId="a39b014c-4f7f-4c1a-90c1-678384d8a843" providerId="ADAL" clId="{E20E262A-D79B-4428-9B34-3CEC3A6F67F3}" dt="2022-05-13T07:03:31.667" v="441" actId="47"/>
        <pc:sldMkLst>
          <pc:docMk/>
          <pc:sldMk cId="331119465" sldId="284"/>
        </pc:sldMkLst>
      </pc:sldChg>
      <pc:sldChg chg="addSp delSp modSp">
        <pc:chgData name="MUHAMMAD NAZHAN BIN RAMLI" userId="a39b014c-4f7f-4c1a-90c1-678384d8a843" providerId="ADAL" clId="{E20E262A-D79B-4428-9B34-3CEC3A6F67F3}" dt="2022-05-13T06:38:38.707" v="79" actId="1076"/>
        <pc:sldMkLst>
          <pc:docMk/>
          <pc:sldMk cId="2936556750" sldId="300"/>
        </pc:sldMkLst>
        <pc:picChg chg="del">
          <ac:chgData name="MUHAMMAD NAZHAN BIN RAMLI" userId="a39b014c-4f7f-4c1a-90c1-678384d8a843" providerId="ADAL" clId="{E20E262A-D79B-4428-9B34-3CEC3A6F67F3}" dt="2022-05-13T06:37:16.472" v="68" actId="478"/>
          <ac:picMkLst>
            <pc:docMk/>
            <pc:sldMk cId="2936556750" sldId="300"/>
            <ac:picMk id="2050" creationId="{65D90E2A-E0E6-430D-F56F-C5E791E1D05D}"/>
          </ac:picMkLst>
        </pc:picChg>
        <pc:picChg chg="add mod">
          <ac:chgData name="MUHAMMAD NAZHAN BIN RAMLI" userId="a39b014c-4f7f-4c1a-90c1-678384d8a843" providerId="ADAL" clId="{E20E262A-D79B-4428-9B34-3CEC3A6F67F3}" dt="2022-05-13T06:38:38.707" v="79" actId="1076"/>
          <ac:picMkLst>
            <pc:docMk/>
            <pc:sldMk cId="2936556750" sldId="300"/>
            <ac:picMk id="3074" creationId="{9B77F689-1788-40AD-4DF3-40C1C4158E1B}"/>
          </ac:picMkLst>
        </pc:picChg>
      </pc:sldChg>
      <pc:sldChg chg="del">
        <pc:chgData name="MUHAMMAD NAZHAN BIN RAMLI" userId="a39b014c-4f7f-4c1a-90c1-678384d8a843" providerId="ADAL" clId="{E20E262A-D79B-4428-9B34-3CEC3A6F67F3}" dt="2022-05-13T06:36:28.151" v="66" actId="47"/>
        <pc:sldMkLst>
          <pc:docMk/>
          <pc:sldMk cId="713912716" sldId="301"/>
        </pc:sldMkLst>
      </pc:sldChg>
      <pc:sldChg chg="del">
        <pc:chgData name="MUHAMMAD NAZHAN BIN RAMLI" userId="a39b014c-4f7f-4c1a-90c1-678384d8a843" providerId="ADAL" clId="{E20E262A-D79B-4428-9B34-3CEC3A6F67F3}" dt="2022-05-13T06:36:29.051" v="67" actId="47"/>
        <pc:sldMkLst>
          <pc:docMk/>
          <pc:sldMk cId="2431193870" sldId="302"/>
        </pc:sldMkLst>
      </pc:sldChg>
      <pc:sldChg chg="del">
        <pc:chgData name="MUHAMMAD NAZHAN BIN RAMLI" userId="a39b014c-4f7f-4c1a-90c1-678384d8a843" providerId="ADAL" clId="{E20E262A-D79B-4428-9B34-3CEC3A6F67F3}" dt="2022-05-13T06:53:29.479" v="339" actId="47"/>
        <pc:sldMkLst>
          <pc:docMk/>
          <pc:sldMk cId="2303791614" sldId="303"/>
        </pc:sldMkLst>
      </pc:sldChg>
      <pc:sldChg chg="delSp del mod">
        <pc:chgData name="MUHAMMAD NAZHAN BIN RAMLI" userId="a39b014c-4f7f-4c1a-90c1-678384d8a843" providerId="ADAL" clId="{E20E262A-D79B-4428-9B34-3CEC3A6F67F3}" dt="2022-05-13T06:38:40.904" v="80" actId="47"/>
        <pc:sldMkLst>
          <pc:docMk/>
          <pc:sldMk cId="198137516" sldId="304"/>
        </pc:sldMkLst>
        <pc:picChg chg="del">
          <ac:chgData name="MUHAMMAD NAZHAN BIN RAMLI" userId="a39b014c-4f7f-4c1a-90c1-678384d8a843" providerId="ADAL" clId="{E20E262A-D79B-4428-9B34-3CEC3A6F67F3}" dt="2022-05-13T06:37:27.531" v="74" actId="478"/>
          <ac:picMkLst>
            <pc:docMk/>
            <pc:sldMk cId="198137516" sldId="304"/>
            <ac:picMk id="5" creationId="{EE10BC55-D11C-860A-9E1D-529EC98C3B61}"/>
          </ac:picMkLst>
        </pc:picChg>
      </pc:sldChg>
      <pc:sldChg chg="del">
        <pc:chgData name="MUHAMMAD NAZHAN BIN RAMLI" userId="a39b014c-4f7f-4c1a-90c1-678384d8a843" providerId="ADAL" clId="{E20E262A-D79B-4428-9B34-3CEC3A6F67F3}" dt="2022-05-13T06:57:43.283" v="368" actId="47"/>
        <pc:sldMkLst>
          <pc:docMk/>
          <pc:sldMk cId="752051351" sldId="305"/>
        </pc:sldMkLst>
      </pc:sldChg>
      <pc:sldChg chg="del">
        <pc:chgData name="MUHAMMAD NAZHAN BIN RAMLI" userId="a39b014c-4f7f-4c1a-90c1-678384d8a843" providerId="ADAL" clId="{E20E262A-D79B-4428-9B34-3CEC3A6F67F3}" dt="2022-05-13T06:58:43.205" v="398" actId="47"/>
        <pc:sldMkLst>
          <pc:docMk/>
          <pc:sldMk cId="3417701550" sldId="306"/>
        </pc:sldMkLst>
      </pc:sldChg>
      <pc:sldChg chg="del">
        <pc:chgData name="MUHAMMAD NAZHAN BIN RAMLI" userId="a39b014c-4f7f-4c1a-90c1-678384d8a843" providerId="ADAL" clId="{E20E262A-D79B-4428-9B34-3CEC3A6F67F3}" dt="2022-05-13T06:53:36.554" v="342" actId="47"/>
        <pc:sldMkLst>
          <pc:docMk/>
          <pc:sldMk cId="1264251664" sldId="307"/>
        </pc:sldMkLst>
      </pc:sldChg>
      <pc:sldChg chg="del">
        <pc:chgData name="MUHAMMAD NAZHAN BIN RAMLI" userId="a39b014c-4f7f-4c1a-90c1-678384d8a843" providerId="ADAL" clId="{E20E262A-D79B-4428-9B34-3CEC3A6F67F3}" dt="2022-05-13T06:53:35.096" v="341" actId="47"/>
        <pc:sldMkLst>
          <pc:docMk/>
          <pc:sldMk cId="2245431095" sldId="308"/>
        </pc:sldMkLst>
      </pc:sldChg>
      <pc:sldChg chg="del">
        <pc:chgData name="MUHAMMAD NAZHAN BIN RAMLI" userId="a39b014c-4f7f-4c1a-90c1-678384d8a843" providerId="ADAL" clId="{E20E262A-D79B-4428-9B34-3CEC3A6F67F3}" dt="2022-05-13T06:58:42.241" v="397" actId="47"/>
        <pc:sldMkLst>
          <pc:docMk/>
          <pc:sldMk cId="1430551128" sldId="309"/>
        </pc:sldMkLst>
      </pc:sldChg>
      <pc:sldChg chg="del">
        <pc:chgData name="MUHAMMAD NAZHAN BIN RAMLI" userId="a39b014c-4f7f-4c1a-90c1-678384d8a843" providerId="ADAL" clId="{E20E262A-D79B-4428-9B34-3CEC3A6F67F3}" dt="2022-05-13T06:53:34.331" v="340" actId="47"/>
        <pc:sldMkLst>
          <pc:docMk/>
          <pc:sldMk cId="3158845941" sldId="311"/>
        </pc:sldMkLst>
      </pc:sldChg>
      <pc:sldChg chg="addSp delSp modSp new mod">
        <pc:chgData name="MUHAMMAD NAZHAN BIN RAMLI" userId="a39b014c-4f7f-4c1a-90c1-678384d8a843" providerId="ADAL" clId="{E20E262A-D79B-4428-9B34-3CEC3A6F67F3}" dt="2022-05-13T06:36:26.620" v="65" actId="1076"/>
        <pc:sldMkLst>
          <pc:docMk/>
          <pc:sldMk cId="105101408" sldId="313"/>
        </pc:sldMkLst>
        <pc:spChg chg="del">
          <ac:chgData name="MUHAMMAD NAZHAN BIN RAMLI" userId="a39b014c-4f7f-4c1a-90c1-678384d8a843" providerId="ADAL" clId="{E20E262A-D79B-4428-9B34-3CEC3A6F67F3}" dt="2022-05-13T06:35:47.459" v="51" actId="478"/>
          <ac:spMkLst>
            <pc:docMk/>
            <pc:sldMk cId="105101408" sldId="313"/>
            <ac:spMk id="2" creationId="{3D32162D-B7E7-422C-746D-A45BBB334116}"/>
          </ac:spMkLst>
        </pc:spChg>
        <pc:spChg chg="del">
          <ac:chgData name="MUHAMMAD NAZHAN BIN RAMLI" userId="a39b014c-4f7f-4c1a-90c1-678384d8a843" providerId="ADAL" clId="{E20E262A-D79B-4428-9B34-3CEC3A6F67F3}" dt="2022-05-13T06:35:44.209" v="50" actId="478"/>
          <ac:spMkLst>
            <pc:docMk/>
            <pc:sldMk cId="105101408" sldId="313"/>
            <ac:spMk id="3" creationId="{F6587697-24FB-EB04-0D62-84B3AAA4B20F}"/>
          </ac:spMkLst>
        </pc:spChg>
        <pc:spChg chg="add mod">
          <ac:chgData name="MUHAMMAD NAZHAN BIN RAMLI" userId="a39b014c-4f7f-4c1a-90c1-678384d8a843" providerId="ADAL" clId="{E20E262A-D79B-4428-9B34-3CEC3A6F67F3}" dt="2022-05-13T06:36:26.040" v="64" actId="1076"/>
          <ac:spMkLst>
            <pc:docMk/>
            <pc:sldMk cId="105101408" sldId="313"/>
            <ac:spMk id="5" creationId="{1A67ABCE-0ABB-20CC-A37E-0616C797A67F}"/>
          </ac:spMkLst>
        </pc:spChg>
        <pc:picChg chg="add mod">
          <ac:chgData name="MUHAMMAD NAZHAN BIN RAMLI" userId="a39b014c-4f7f-4c1a-90c1-678384d8a843" providerId="ADAL" clId="{E20E262A-D79B-4428-9B34-3CEC3A6F67F3}" dt="2022-05-13T06:36:26.620" v="65" actId="1076"/>
          <ac:picMkLst>
            <pc:docMk/>
            <pc:sldMk cId="105101408" sldId="313"/>
            <ac:picMk id="2050" creationId="{456F1F29-DEF1-21E5-8466-532DC1301759}"/>
          </ac:picMkLst>
        </pc:picChg>
      </pc:sldChg>
      <pc:sldChg chg="addSp delSp modSp new mod">
        <pc:chgData name="MUHAMMAD NAZHAN BIN RAMLI" userId="a39b014c-4f7f-4c1a-90c1-678384d8a843" providerId="ADAL" clId="{E20E262A-D79B-4428-9B34-3CEC3A6F67F3}" dt="2022-05-13T06:48:04.207" v="201" actId="1076"/>
        <pc:sldMkLst>
          <pc:docMk/>
          <pc:sldMk cId="4147716669" sldId="314"/>
        </pc:sldMkLst>
        <pc:spChg chg="mod">
          <ac:chgData name="MUHAMMAD NAZHAN BIN RAMLI" userId="a39b014c-4f7f-4c1a-90c1-678384d8a843" providerId="ADAL" clId="{E20E262A-D79B-4428-9B34-3CEC3A6F67F3}" dt="2022-05-13T06:46:39.527" v="158" actId="1076"/>
          <ac:spMkLst>
            <pc:docMk/>
            <pc:sldMk cId="4147716669" sldId="314"/>
            <ac:spMk id="2" creationId="{F8E97C09-1947-46C5-D608-25DBEB66F538}"/>
          </ac:spMkLst>
        </pc:spChg>
        <pc:spChg chg="del">
          <ac:chgData name="MUHAMMAD NAZHAN BIN RAMLI" userId="a39b014c-4f7f-4c1a-90c1-678384d8a843" providerId="ADAL" clId="{E20E262A-D79B-4428-9B34-3CEC3A6F67F3}" dt="2022-05-13T06:46:40.635" v="159" actId="478"/>
          <ac:spMkLst>
            <pc:docMk/>
            <pc:sldMk cId="4147716669" sldId="314"/>
            <ac:spMk id="3" creationId="{89ADC776-E3EE-BF09-2F46-153B6A9F53C9}"/>
          </ac:spMkLst>
        </pc:spChg>
        <pc:spChg chg="add mod">
          <ac:chgData name="MUHAMMAD NAZHAN BIN RAMLI" userId="a39b014c-4f7f-4c1a-90c1-678384d8a843" providerId="ADAL" clId="{E20E262A-D79B-4428-9B34-3CEC3A6F67F3}" dt="2022-05-13T06:48:04.207" v="201" actId="1076"/>
          <ac:spMkLst>
            <pc:docMk/>
            <pc:sldMk cId="4147716669" sldId="314"/>
            <ac:spMk id="7" creationId="{1C868A63-80C3-7BCF-D308-AF4F447D1DF5}"/>
          </ac:spMkLst>
        </pc:spChg>
        <pc:picChg chg="add mod">
          <ac:chgData name="MUHAMMAD NAZHAN BIN RAMLI" userId="a39b014c-4f7f-4c1a-90c1-678384d8a843" providerId="ADAL" clId="{E20E262A-D79B-4428-9B34-3CEC3A6F67F3}" dt="2022-05-13T06:46:54.589" v="163" actId="1076"/>
          <ac:picMkLst>
            <pc:docMk/>
            <pc:sldMk cId="4147716669" sldId="314"/>
            <ac:picMk id="5" creationId="{9C9048BF-77B1-3044-0E6E-B45735F35F42}"/>
          </ac:picMkLst>
        </pc:picChg>
      </pc:sldChg>
      <pc:sldChg chg="addSp delSp modSp new mod">
        <pc:chgData name="MUHAMMAD NAZHAN BIN RAMLI" userId="a39b014c-4f7f-4c1a-90c1-678384d8a843" providerId="ADAL" clId="{E20E262A-D79B-4428-9B34-3CEC3A6F67F3}" dt="2022-05-13T06:49:54.343" v="252" actId="1076"/>
        <pc:sldMkLst>
          <pc:docMk/>
          <pc:sldMk cId="2758236794" sldId="315"/>
        </pc:sldMkLst>
        <pc:spChg chg="mod">
          <ac:chgData name="MUHAMMAD NAZHAN BIN RAMLI" userId="a39b014c-4f7f-4c1a-90c1-678384d8a843" providerId="ADAL" clId="{E20E262A-D79B-4428-9B34-3CEC3A6F67F3}" dt="2022-05-13T06:48:40.695" v="224" actId="1076"/>
          <ac:spMkLst>
            <pc:docMk/>
            <pc:sldMk cId="2758236794" sldId="315"/>
            <ac:spMk id="2" creationId="{0470190C-F17A-7292-EABB-0B75909D40F2}"/>
          </ac:spMkLst>
        </pc:spChg>
        <pc:spChg chg="del">
          <ac:chgData name="MUHAMMAD NAZHAN BIN RAMLI" userId="a39b014c-4f7f-4c1a-90c1-678384d8a843" providerId="ADAL" clId="{E20E262A-D79B-4428-9B34-3CEC3A6F67F3}" dt="2022-05-13T06:48:51.935" v="225" actId="478"/>
          <ac:spMkLst>
            <pc:docMk/>
            <pc:sldMk cId="2758236794" sldId="315"/>
            <ac:spMk id="3" creationId="{84462F27-7D1E-BA30-D36D-374F8FFC6657}"/>
          </ac:spMkLst>
        </pc:spChg>
        <pc:spChg chg="add del">
          <ac:chgData name="MUHAMMAD NAZHAN BIN RAMLI" userId="a39b014c-4f7f-4c1a-90c1-678384d8a843" providerId="ADAL" clId="{E20E262A-D79B-4428-9B34-3CEC3A6F67F3}" dt="2022-05-13T06:48:58.198" v="227"/>
          <ac:spMkLst>
            <pc:docMk/>
            <pc:sldMk cId="2758236794" sldId="315"/>
            <ac:spMk id="4" creationId="{55EC5A1C-C334-B0CD-F8CB-C48A0267809D}"/>
          </ac:spMkLst>
        </pc:spChg>
        <pc:spChg chg="add del">
          <ac:chgData name="MUHAMMAD NAZHAN BIN RAMLI" userId="a39b014c-4f7f-4c1a-90c1-678384d8a843" providerId="ADAL" clId="{E20E262A-D79B-4428-9B34-3CEC3A6F67F3}" dt="2022-05-13T06:48:59.943" v="229"/>
          <ac:spMkLst>
            <pc:docMk/>
            <pc:sldMk cId="2758236794" sldId="315"/>
            <ac:spMk id="5" creationId="{FB7C8A2E-1928-E7CB-93B4-A3D19EE478DD}"/>
          </ac:spMkLst>
        </pc:spChg>
        <pc:spChg chg="add mod">
          <ac:chgData name="MUHAMMAD NAZHAN BIN RAMLI" userId="a39b014c-4f7f-4c1a-90c1-678384d8a843" providerId="ADAL" clId="{E20E262A-D79B-4428-9B34-3CEC3A6F67F3}" dt="2022-05-13T06:49:54.343" v="252" actId="1076"/>
          <ac:spMkLst>
            <pc:docMk/>
            <pc:sldMk cId="2758236794" sldId="315"/>
            <ac:spMk id="9" creationId="{81517E92-2427-E3D8-362C-7BC3FCF6D616}"/>
          </ac:spMkLst>
        </pc:spChg>
        <pc:picChg chg="add mod">
          <ac:chgData name="MUHAMMAD NAZHAN BIN RAMLI" userId="a39b014c-4f7f-4c1a-90c1-678384d8a843" providerId="ADAL" clId="{E20E262A-D79B-4428-9B34-3CEC3A6F67F3}" dt="2022-05-13T06:49:11.299" v="232" actId="1076"/>
          <ac:picMkLst>
            <pc:docMk/>
            <pc:sldMk cId="2758236794" sldId="315"/>
            <ac:picMk id="7" creationId="{FF6B7BD4-214A-824D-4C0F-0DCA26446388}"/>
          </ac:picMkLst>
        </pc:picChg>
      </pc:sldChg>
      <pc:sldChg chg="addSp delSp modSp new mod">
        <pc:chgData name="MUHAMMAD NAZHAN BIN RAMLI" userId="a39b014c-4f7f-4c1a-90c1-678384d8a843" providerId="ADAL" clId="{E20E262A-D79B-4428-9B34-3CEC3A6F67F3}" dt="2022-05-13T06:53:26.985" v="338" actId="1076"/>
        <pc:sldMkLst>
          <pc:docMk/>
          <pc:sldMk cId="3808777988" sldId="316"/>
        </pc:sldMkLst>
        <pc:spChg chg="mod">
          <ac:chgData name="MUHAMMAD NAZHAN BIN RAMLI" userId="a39b014c-4f7f-4c1a-90c1-678384d8a843" providerId="ADAL" clId="{E20E262A-D79B-4428-9B34-3CEC3A6F67F3}" dt="2022-05-13T06:52:07.555" v="290" actId="1076"/>
          <ac:spMkLst>
            <pc:docMk/>
            <pc:sldMk cId="3808777988" sldId="316"/>
            <ac:spMk id="2" creationId="{1DFA2127-4597-1DA8-F232-BEB78B7E4A19}"/>
          </ac:spMkLst>
        </pc:spChg>
        <pc:spChg chg="del">
          <ac:chgData name="MUHAMMAD NAZHAN BIN RAMLI" userId="a39b014c-4f7f-4c1a-90c1-678384d8a843" providerId="ADAL" clId="{E20E262A-D79B-4428-9B34-3CEC3A6F67F3}" dt="2022-05-13T06:52:08.477" v="291" actId="478"/>
          <ac:spMkLst>
            <pc:docMk/>
            <pc:sldMk cId="3808777988" sldId="316"/>
            <ac:spMk id="3" creationId="{5500EA51-E1DA-8A76-FD2A-77E20B9E497D}"/>
          </ac:spMkLst>
        </pc:spChg>
        <pc:spChg chg="add mod">
          <ac:chgData name="MUHAMMAD NAZHAN BIN RAMLI" userId="a39b014c-4f7f-4c1a-90c1-678384d8a843" providerId="ADAL" clId="{E20E262A-D79B-4428-9B34-3CEC3A6F67F3}" dt="2022-05-13T06:53:26.985" v="338" actId="1076"/>
          <ac:spMkLst>
            <pc:docMk/>
            <pc:sldMk cId="3808777988" sldId="316"/>
            <ac:spMk id="6" creationId="{64DA9D60-3E0D-671A-19DE-B6F76F27ED29}"/>
          </ac:spMkLst>
        </pc:spChg>
        <pc:picChg chg="add mod">
          <ac:chgData name="MUHAMMAD NAZHAN BIN RAMLI" userId="a39b014c-4f7f-4c1a-90c1-678384d8a843" providerId="ADAL" clId="{E20E262A-D79B-4428-9B34-3CEC3A6F67F3}" dt="2022-05-13T06:52:34.663" v="294" actId="1076"/>
          <ac:picMkLst>
            <pc:docMk/>
            <pc:sldMk cId="3808777988" sldId="316"/>
            <ac:picMk id="7170" creationId="{A1A58F97-0A87-D1A1-1069-C0928197517D}"/>
          </ac:picMkLst>
        </pc:picChg>
      </pc:sldChg>
      <pc:sldChg chg="addSp delSp modSp new mod">
        <pc:chgData name="MUHAMMAD NAZHAN BIN RAMLI" userId="a39b014c-4f7f-4c1a-90c1-678384d8a843" providerId="ADAL" clId="{E20E262A-D79B-4428-9B34-3CEC3A6F67F3}" dt="2022-05-13T07:04:28.735" v="486" actId="1076"/>
        <pc:sldMkLst>
          <pc:docMk/>
          <pc:sldMk cId="4175123095" sldId="317"/>
        </pc:sldMkLst>
        <pc:spChg chg="mod">
          <ac:chgData name="MUHAMMAD NAZHAN BIN RAMLI" userId="a39b014c-4f7f-4c1a-90c1-678384d8a843" providerId="ADAL" clId="{E20E262A-D79B-4428-9B34-3CEC3A6F67F3}" dt="2022-05-13T07:03:44.280" v="471" actId="1076"/>
          <ac:spMkLst>
            <pc:docMk/>
            <pc:sldMk cId="4175123095" sldId="317"/>
            <ac:spMk id="2" creationId="{0E5EB0FD-9C80-F703-1B8D-34CFC0760AE7}"/>
          </ac:spMkLst>
        </pc:spChg>
        <pc:spChg chg="del">
          <ac:chgData name="MUHAMMAD NAZHAN BIN RAMLI" userId="a39b014c-4f7f-4c1a-90c1-678384d8a843" providerId="ADAL" clId="{E20E262A-D79B-4428-9B34-3CEC3A6F67F3}" dt="2022-05-13T07:03:45.291" v="472" actId="478"/>
          <ac:spMkLst>
            <pc:docMk/>
            <pc:sldMk cId="4175123095" sldId="317"/>
            <ac:spMk id="3" creationId="{B4E26719-F6B9-DE16-CCE7-9E162C8F1F0E}"/>
          </ac:spMkLst>
        </pc:spChg>
        <pc:picChg chg="add mod">
          <ac:chgData name="MUHAMMAD NAZHAN BIN RAMLI" userId="a39b014c-4f7f-4c1a-90c1-678384d8a843" providerId="ADAL" clId="{E20E262A-D79B-4428-9B34-3CEC3A6F67F3}" dt="2022-05-13T07:04:26.351" v="485" actId="1076"/>
          <ac:picMkLst>
            <pc:docMk/>
            <pc:sldMk cId="4175123095" sldId="317"/>
            <ac:picMk id="5" creationId="{5FB19D9D-C192-D1BA-6805-82B61FC18BD2}"/>
          </ac:picMkLst>
        </pc:picChg>
        <pc:picChg chg="add mod">
          <ac:chgData name="MUHAMMAD NAZHAN BIN RAMLI" userId="a39b014c-4f7f-4c1a-90c1-678384d8a843" providerId="ADAL" clId="{E20E262A-D79B-4428-9B34-3CEC3A6F67F3}" dt="2022-05-13T07:04:28.735" v="486" actId="1076"/>
          <ac:picMkLst>
            <pc:docMk/>
            <pc:sldMk cId="4175123095" sldId="317"/>
            <ac:picMk id="7" creationId="{26F29865-330F-34B4-4145-F8B27102352C}"/>
          </ac:picMkLst>
        </pc:picChg>
      </pc:sldChg>
      <pc:sldChg chg="addSp delSp modSp new mod">
        <pc:chgData name="MUHAMMAD NAZHAN BIN RAMLI" userId="a39b014c-4f7f-4c1a-90c1-678384d8a843" providerId="ADAL" clId="{E20E262A-D79B-4428-9B34-3CEC3A6F67F3}" dt="2022-05-13T07:09:00.728" v="522" actId="1076"/>
        <pc:sldMkLst>
          <pc:docMk/>
          <pc:sldMk cId="112397948" sldId="318"/>
        </pc:sldMkLst>
        <pc:spChg chg="mod">
          <ac:chgData name="MUHAMMAD NAZHAN BIN RAMLI" userId="a39b014c-4f7f-4c1a-90c1-678384d8a843" providerId="ADAL" clId="{E20E262A-D79B-4428-9B34-3CEC3A6F67F3}" dt="2022-05-13T07:07:04.910" v="507" actId="1076"/>
          <ac:spMkLst>
            <pc:docMk/>
            <pc:sldMk cId="112397948" sldId="318"/>
            <ac:spMk id="2" creationId="{117C7A17-7311-A19F-B038-10DDBAF040DE}"/>
          </ac:spMkLst>
        </pc:spChg>
        <pc:spChg chg="del">
          <ac:chgData name="MUHAMMAD NAZHAN BIN RAMLI" userId="a39b014c-4f7f-4c1a-90c1-678384d8a843" providerId="ADAL" clId="{E20E262A-D79B-4428-9B34-3CEC3A6F67F3}" dt="2022-05-13T07:06:57.502" v="504" actId="478"/>
          <ac:spMkLst>
            <pc:docMk/>
            <pc:sldMk cId="112397948" sldId="318"/>
            <ac:spMk id="3" creationId="{80019459-93BE-81A2-213E-DB57F146D06B}"/>
          </ac:spMkLst>
        </pc:spChg>
        <pc:picChg chg="add mod">
          <ac:chgData name="MUHAMMAD NAZHAN BIN RAMLI" userId="a39b014c-4f7f-4c1a-90c1-678384d8a843" providerId="ADAL" clId="{E20E262A-D79B-4428-9B34-3CEC3A6F67F3}" dt="2022-05-13T07:08:56.602" v="520" actId="1076"/>
          <ac:picMkLst>
            <pc:docMk/>
            <pc:sldMk cId="112397948" sldId="318"/>
            <ac:picMk id="5" creationId="{133D9320-1E0E-F7BD-1525-605717466071}"/>
          </ac:picMkLst>
        </pc:picChg>
        <pc:picChg chg="add mod">
          <ac:chgData name="MUHAMMAD NAZHAN BIN RAMLI" userId="a39b014c-4f7f-4c1a-90c1-678384d8a843" providerId="ADAL" clId="{E20E262A-D79B-4428-9B34-3CEC3A6F67F3}" dt="2022-05-13T07:09:00.728" v="522" actId="1076"/>
          <ac:picMkLst>
            <pc:docMk/>
            <pc:sldMk cId="112397948" sldId="318"/>
            <ac:picMk id="7" creationId="{D4D42123-BB14-B884-F1B7-A38C1B27C83D}"/>
          </ac:picMkLst>
        </pc:picChg>
      </pc:sldChg>
      <pc:sldChg chg="addSp delSp modSp new mod">
        <pc:chgData name="MUHAMMAD NAZHAN BIN RAMLI" userId="a39b014c-4f7f-4c1a-90c1-678384d8a843" providerId="ADAL" clId="{E20E262A-D79B-4428-9B34-3CEC3A6F67F3}" dt="2022-05-13T07:11:18.984" v="558" actId="1076"/>
        <pc:sldMkLst>
          <pc:docMk/>
          <pc:sldMk cId="3454772081" sldId="319"/>
        </pc:sldMkLst>
        <pc:spChg chg="mod">
          <ac:chgData name="MUHAMMAD NAZHAN BIN RAMLI" userId="a39b014c-4f7f-4c1a-90c1-678384d8a843" providerId="ADAL" clId="{E20E262A-D79B-4428-9B34-3CEC3A6F67F3}" dt="2022-05-13T07:09:58.975" v="545" actId="1076"/>
          <ac:spMkLst>
            <pc:docMk/>
            <pc:sldMk cId="3454772081" sldId="319"/>
            <ac:spMk id="2" creationId="{847D0C0E-8341-2002-4D7E-C684F7960955}"/>
          </ac:spMkLst>
        </pc:spChg>
        <pc:spChg chg="del">
          <ac:chgData name="MUHAMMAD NAZHAN BIN RAMLI" userId="a39b014c-4f7f-4c1a-90c1-678384d8a843" providerId="ADAL" clId="{E20E262A-D79B-4428-9B34-3CEC3A6F67F3}" dt="2022-05-13T07:10:00.225" v="546" actId="478"/>
          <ac:spMkLst>
            <pc:docMk/>
            <pc:sldMk cId="3454772081" sldId="319"/>
            <ac:spMk id="3" creationId="{5ADE539B-1291-0BE3-B564-B8E6F0A995DC}"/>
          </ac:spMkLst>
        </pc:spChg>
        <pc:picChg chg="add mod">
          <ac:chgData name="MUHAMMAD NAZHAN BIN RAMLI" userId="a39b014c-4f7f-4c1a-90c1-678384d8a843" providerId="ADAL" clId="{E20E262A-D79B-4428-9B34-3CEC3A6F67F3}" dt="2022-05-13T07:10:59.074" v="553" actId="14100"/>
          <ac:picMkLst>
            <pc:docMk/>
            <pc:sldMk cId="3454772081" sldId="319"/>
            <ac:picMk id="5" creationId="{7763AD02-AD2C-91F7-7468-EC1F4C5DF2C1}"/>
          </ac:picMkLst>
        </pc:picChg>
        <pc:picChg chg="add mod">
          <ac:chgData name="MUHAMMAD NAZHAN BIN RAMLI" userId="a39b014c-4f7f-4c1a-90c1-678384d8a843" providerId="ADAL" clId="{E20E262A-D79B-4428-9B34-3CEC3A6F67F3}" dt="2022-05-13T07:11:18.370" v="557" actId="1076"/>
          <ac:picMkLst>
            <pc:docMk/>
            <pc:sldMk cId="3454772081" sldId="319"/>
            <ac:picMk id="7" creationId="{D0EB6115-37D1-93A6-1EA0-97DC3382BB5F}"/>
          </ac:picMkLst>
        </pc:picChg>
        <pc:picChg chg="add mod">
          <ac:chgData name="MUHAMMAD NAZHAN BIN RAMLI" userId="a39b014c-4f7f-4c1a-90c1-678384d8a843" providerId="ADAL" clId="{E20E262A-D79B-4428-9B34-3CEC3A6F67F3}" dt="2022-05-13T07:11:18.984" v="558" actId="1076"/>
          <ac:picMkLst>
            <pc:docMk/>
            <pc:sldMk cId="3454772081" sldId="319"/>
            <ac:picMk id="8194" creationId="{07D59026-A7EE-3377-01FE-7EB204ABCE63}"/>
          </ac:picMkLst>
        </pc:picChg>
      </pc:sldChg>
      <pc:sldChg chg="modSp new mod">
        <pc:chgData name="MUHAMMAD NAZHAN BIN RAMLI" userId="a39b014c-4f7f-4c1a-90c1-678384d8a843" providerId="ADAL" clId="{E20E262A-D79B-4428-9B34-3CEC3A6F67F3}" dt="2022-05-13T07:12:07.332" v="602" actId="1076"/>
        <pc:sldMkLst>
          <pc:docMk/>
          <pc:sldMk cId="4022948978" sldId="320"/>
        </pc:sldMkLst>
        <pc:spChg chg="mod">
          <ac:chgData name="MUHAMMAD NAZHAN BIN RAMLI" userId="a39b014c-4f7f-4c1a-90c1-678384d8a843" providerId="ADAL" clId="{E20E262A-D79B-4428-9B34-3CEC3A6F67F3}" dt="2022-05-13T07:12:07.332" v="602" actId="1076"/>
          <ac:spMkLst>
            <pc:docMk/>
            <pc:sldMk cId="4022948978" sldId="320"/>
            <ac:spMk id="2" creationId="{4F4725C9-C893-C6F9-6F29-851587D3B76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D987-6DBA-4CA8-8419-32246BA04F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C2676E5D-C9DA-4C7F-B3A3-B567B9FDF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C7BFA641-5429-4BE3-8DCA-94B8F7D6C021}"/>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B9375712-1866-425B-9979-2DDBFEA65FA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ABA58A1-D8AF-43BD-A27C-CCD4B5BFC2AB}"/>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538918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6E69-394C-4F53-9E8B-5F5752F2C90A}"/>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C337995-9D90-48FC-8B14-38B4796AEF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C10D31D-19F3-433F-ADF1-6EB5549531AB}"/>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A246AFA1-85BD-4295-B7FB-336DB2AFA29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0102427-76BB-4E90-9384-FEB561BF7A78}"/>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563719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5589D3-493B-4D71-9E79-F58B45B61D4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5697513B-1125-4D4F-9187-F127E01CC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82E3D0C-2BF6-4AA5-822E-8782299E3080}"/>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378FA87C-0456-43C2-8C2E-BC01D3B8296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E325FC4-0CF2-4E1D-B403-B1E5D841FFD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670692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2928-1586-4D9C-8C55-70196D0129DA}"/>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3B174C54-EEC6-4A9B-9C84-C8C7372F3D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7897EB1-A076-41F7-91F5-3A4786400740}"/>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5A6CF0D3-EA19-485D-BB4F-E81C8A8BCD4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36B98BF-A890-4109-AC5A-532B2D781E8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12548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A275-985C-4E6D-8B16-BB62BAD1FE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942A3C16-3DC9-46D9-92C3-BC2F7E68EF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4A5110-D70A-4B52-8778-28BEB1AF8DFC}"/>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91AB90E0-4DC7-4659-974A-38076C26C0F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E7065A9-46A9-4E58-8D30-F40B8C4E63C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1090357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F02C-A90E-44F6-B97D-244A003D914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4DF55B2A-5EA6-47BA-9510-F19AE03921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B62DDEFD-42AA-4667-8CCE-133BD931A4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3BD0C37C-EFBD-4EB9-AA34-80932B1F55B5}"/>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6" name="Footer Placeholder 5">
            <a:extLst>
              <a:ext uri="{FF2B5EF4-FFF2-40B4-BE49-F238E27FC236}">
                <a16:creationId xmlns:a16="http://schemas.microsoft.com/office/drawing/2014/main" id="{874C5E29-25CA-46B2-A116-E874FF789BB6}"/>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F89E0C0-AD48-48A3-8CF9-A88A0F2B481F}"/>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583864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82CB-2970-4CE1-A2BD-E78D6CE3F71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3BCA44D-0EC0-4834-A8DF-993034F8AA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CB0DFF-37EF-4C77-8BB5-5A896C94E5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ACD7699-230D-4CE6-BA1A-4448FA7F98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0D7076-CE0F-40BB-ABF3-E0E06C5422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3E7A0D2B-BCF1-45E0-A79A-02AB5A6901BB}"/>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8" name="Footer Placeholder 7">
            <a:extLst>
              <a:ext uri="{FF2B5EF4-FFF2-40B4-BE49-F238E27FC236}">
                <a16:creationId xmlns:a16="http://schemas.microsoft.com/office/drawing/2014/main" id="{A97BD234-F7B8-4D89-B467-9FAAB4408E06}"/>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0737AB1A-3F66-452E-998A-6D698060040A}"/>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486268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9234F-280C-48B0-9558-8CD4245A9D3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5BA15618-2AEC-4C19-93E4-723A1D1252FA}"/>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4" name="Footer Placeholder 3">
            <a:extLst>
              <a:ext uri="{FF2B5EF4-FFF2-40B4-BE49-F238E27FC236}">
                <a16:creationId xmlns:a16="http://schemas.microsoft.com/office/drawing/2014/main" id="{AB6BC76D-4BC9-4429-97C1-EEEB5EE818AD}"/>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030D9E91-116B-4E18-80AB-DB634D87E8FD}"/>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37922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92197-FA8C-4539-AE29-93847B098680}"/>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3" name="Footer Placeholder 2">
            <a:extLst>
              <a:ext uri="{FF2B5EF4-FFF2-40B4-BE49-F238E27FC236}">
                <a16:creationId xmlns:a16="http://schemas.microsoft.com/office/drawing/2014/main" id="{856200E1-39F8-4CB9-B6A8-A88075BCB42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8F9A6E12-C4E2-48BD-B4AD-6C8CD6553975}"/>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761032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0E04-9DB5-4DA4-8E5B-3744AC947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36A8952F-95AB-4132-8A9F-84ADD9870A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623F4C27-89E3-4D7E-80AD-28B60FEB1C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A7438-7EA4-4EB7-880D-A6CFEF8039E2}"/>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6" name="Footer Placeholder 5">
            <a:extLst>
              <a:ext uri="{FF2B5EF4-FFF2-40B4-BE49-F238E27FC236}">
                <a16:creationId xmlns:a16="http://schemas.microsoft.com/office/drawing/2014/main" id="{296CBE71-7C5A-4DA7-8FEF-5B918B3417F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587681C-D728-4094-839D-F1587312EF93}"/>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2855387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35A1-65B1-409A-A9AA-24C7DEF3B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529478D-53C1-41FD-BC6A-00316FD64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B8D3169F-57B5-4926-826E-DF6AED7442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558AFB-EDB0-4E05-8DFF-B23D7F5634F8}"/>
              </a:ext>
            </a:extLst>
          </p:cNvPr>
          <p:cNvSpPr>
            <a:spLocks noGrp="1"/>
          </p:cNvSpPr>
          <p:nvPr>
            <p:ph type="dt" sz="half" idx="10"/>
          </p:nvPr>
        </p:nvSpPr>
        <p:spPr/>
        <p:txBody>
          <a:bodyPr/>
          <a:lstStyle/>
          <a:p>
            <a:fld id="{7BBD380D-7B1D-4C5E-BA28-056F12291615}" type="datetimeFigureOut">
              <a:rPr lang="en-MY" smtClean="0"/>
              <a:t>13/5/2022</a:t>
            </a:fld>
            <a:endParaRPr lang="en-MY"/>
          </a:p>
        </p:txBody>
      </p:sp>
      <p:sp>
        <p:nvSpPr>
          <p:cNvPr id="6" name="Footer Placeholder 5">
            <a:extLst>
              <a:ext uri="{FF2B5EF4-FFF2-40B4-BE49-F238E27FC236}">
                <a16:creationId xmlns:a16="http://schemas.microsoft.com/office/drawing/2014/main" id="{E302C611-FEB8-4521-82EF-2ED0307F058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4488C80-3265-4418-B5C0-7BE257D6FC77}"/>
              </a:ext>
            </a:extLst>
          </p:cNvPr>
          <p:cNvSpPr>
            <a:spLocks noGrp="1"/>
          </p:cNvSpPr>
          <p:nvPr>
            <p:ph type="sldNum" sz="quarter" idx="12"/>
          </p:nvPr>
        </p:nvSpPr>
        <p:spPr/>
        <p:txBody>
          <a:bodyPr/>
          <a:lstStyle/>
          <a:p>
            <a:fld id="{8BDA2484-0F8E-4628-9EB5-1C31D83988FA}" type="slidenum">
              <a:rPr lang="en-MY" smtClean="0"/>
              <a:t>‹#›</a:t>
            </a:fld>
            <a:endParaRPr lang="en-MY"/>
          </a:p>
        </p:txBody>
      </p:sp>
    </p:spTree>
    <p:extLst>
      <p:ext uri="{BB962C8B-B14F-4D97-AF65-F5344CB8AC3E}">
        <p14:creationId xmlns:p14="http://schemas.microsoft.com/office/powerpoint/2010/main" val="351171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38EBA-37AA-492F-88E6-41937B6ED6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598CA014-3FBF-4316-9CE8-28D60BD011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1D6245F-B3A1-4045-98AF-9A321ABE27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D380D-7B1D-4C5E-BA28-056F12291615}" type="datetimeFigureOut">
              <a:rPr lang="en-MY" smtClean="0"/>
              <a:t>13/5/2022</a:t>
            </a:fld>
            <a:endParaRPr lang="en-MY"/>
          </a:p>
        </p:txBody>
      </p:sp>
      <p:sp>
        <p:nvSpPr>
          <p:cNvPr id="5" name="Footer Placeholder 4">
            <a:extLst>
              <a:ext uri="{FF2B5EF4-FFF2-40B4-BE49-F238E27FC236}">
                <a16:creationId xmlns:a16="http://schemas.microsoft.com/office/drawing/2014/main" id="{5529626F-4ED4-4313-A636-14D5FF80DD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EA0B0291-0446-47A8-B04A-8C3829653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DA2484-0F8E-4628-9EB5-1C31D83988FA}" type="slidenum">
              <a:rPr lang="en-MY" smtClean="0"/>
              <a:t>‹#›</a:t>
            </a:fld>
            <a:endParaRPr lang="en-MY"/>
          </a:p>
        </p:txBody>
      </p:sp>
    </p:spTree>
    <p:extLst>
      <p:ext uri="{BB962C8B-B14F-4D97-AF65-F5344CB8AC3E}">
        <p14:creationId xmlns:p14="http://schemas.microsoft.com/office/powerpoint/2010/main" val="1098290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robot.com/us/learn/defense/warrior.aspx" TargetMode="External"/><Relationship Id="rId2" Type="http://schemas.openxmlformats.org/officeDocument/2006/relationships/hyperlink" Target="http://www.reconrobotics.com/products/Throwbot_XT_audio.cfm" TargetMode="Externa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ilremrobotics.com/"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F2690-C99E-4BE3-8028-C5F208E79BE4}"/>
              </a:ext>
            </a:extLst>
          </p:cNvPr>
          <p:cNvSpPr>
            <a:spLocks noGrp="1"/>
          </p:cNvSpPr>
          <p:nvPr>
            <p:ph type="ctrTitle"/>
          </p:nvPr>
        </p:nvSpPr>
        <p:spPr>
          <a:xfrm>
            <a:off x="1524001" y="2054025"/>
            <a:ext cx="9144000" cy="855541"/>
          </a:xfrm>
        </p:spPr>
        <p:txBody>
          <a:bodyPr>
            <a:normAutofit fontScale="90000"/>
          </a:bodyPr>
          <a:lstStyle/>
          <a:p>
            <a:r>
              <a:rPr lang="en-US" b="1" dirty="0"/>
              <a:t>Unmanned Ground Vehicle (UGV)</a:t>
            </a:r>
            <a:endParaRPr lang="en-MY" b="1" dirty="0"/>
          </a:p>
        </p:txBody>
      </p:sp>
      <p:sp>
        <p:nvSpPr>
          <p:cNvPr id="3" name="Title 1">
            <a:extLst>
              <a:ext uri="{FF2B5EF4-FFF2-40B4-BE49-F238E27FC236}">
                <a16:creationId xmlns:a16="http://schemas.microsoft.com/office/drawing/2014/main" id="{CBA72146-C6C2-4CC0-BC3D-F62B40E005A5}"/>
              </a:ext>
            </a:extLst>
          </p:cNvPr>
          <p:cNvSpPr txBox="1">
            <a:spLocks/>
          </p:cNvSpPr>
          <p:nvPr/>
        </p:nvSpPr>
        <p:spPr>
          <a:xfrm>
            <a:off x="1524001" y="3501086"/>
            <a:ext cx="9143999" cy="161573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t>Muhammad Nazhan Bin Ramli</a:t>
            </a:r>
          </a:p>
          <a:p>
            <a:r>
              <a:rPr lang="en-US" sz="4800" b="1" dirty="0"/>
              <a:t>1816847</a:t>
            </a:r>
            <a:endParaRPr lang="en-MY" sz="4800" b="1" dirty="0"/>
          </a:p>
        </p:txBody>
      </p:sp>
    </p:spTree>
    <p:extLst>
      <p:ext uri="{BB962C8B-B14F-4D97-AF65-F5344CB8AC3E}">
        <p14:creationId xmlns:p14="http://schemas.microsoft.com/office/powerpoint/2010/main" val="555111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A2127-4597-1DA8-F232-BEB78B7E4A19}"/>
              </a:ext>
            </a:extLst>
          </p:cNvPr>
          <p:cNvSpPr>
            <a:spLocks noGrp="1"/>
          </p:cNvSpPr>
          <p:nvPr>
            <p:ph type="title"/>
          </p:nvPr>
        </p:nvSpPr>
        <p:spPr>
          <a:xfrm>
            <a:off x="199008" y="231960"/>
            <a:ext cx="7639975" cy="771217"/>
          </a:xfrm>
        </p:spPr>
        <p:txBody>
          <a:bodyPr/>
          <a:lstStyle/>
          <a:p>
            <a:r>
              <a:rPr lang="en-US" dirty="0"/>
              <a:t>4) Urban Search and Rescue UGV</a:t>
            </a:r>
            <a:endParaRPr lang="en-MY" dirty="0"/>
          </a:p>
        </p:txBody>
      </p:sp>
      <p:pic>
        <p:nvPicPr>
          <p:cNvPr id="7170" name="Picture 2">
            <a:extLst>
              <a:ext uri="{FF2B5EF4-FFF2-40B4-BE49-F238E27FC236}">
                <a16:creationId xmlns:a16="http://schemas.microsoft.com/office/drawing/2014/main" id="{A1A58F97-0A87-D1A1-1069-C092819751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8454" y="1868899"/>
            <a:ext cx="5055556" cy="33745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4DA9D60-3E0D-671A-19DE-B6F76F27ED29}"/>
              </a:ext>
            </a:extLst>
          </p:cNvPr>
          <p:cNvSpPr txBox="1"/>
          <p:nvPr/>
        </p:nvSpPr>
        <p:spPr>
          <a:xfrm>
            <a:off x="199008" y="2274838"/>
            <a:ext cx="6121152" cy="2308324"/>
          </a:xfrm>
          <a:prstGeom prst="rect">
            <a:avLst/>
          </a:prstGeom>
          <a:noFill/>
        </p:spPr>
        <p:txBody>
          <a:bodyPr wrap="square">
            <a:spAutoFit/>
          </a:bodyPr>
          <a:lstStyle/>
          <a:p>
            <a:pPr algn="just"/>
            <a:r>
              <a:rPr lang="en-US" b="0" i="0" dirty="0">
                <a:solidFill>
                  <a:srgbClr val="000000"/>
                </a:solidFill>
                <a:effectLst/>
                <a:latin typeface="FSBrabo"/>
              </a:rPr>
              <a:t>The LUGV was originally a commercial vehicle built by the French company </a:t>
            </a:r>
            <a:r>
              <a:rPr lang="en-US" b="0" i="0" dirty="0" err="1">
                <a:solidFill>
                  <a:srgbClr val="000000"/>
                </a:solidFill>
                <a:effectLst/>
                <a:latin typeface="FSBrabo"/>
              </a:rPr>
              <a:t>Metalliance</a:t>
            </a:r>
            <a:r>
              <a:rPr lang="en-US" dirty="0">
                <a:solidFill>
                  <a:srgbClr val="000000"/>
                </a:solidFill>
                <a:latin typeface="FSBrabo"/>
              </a:rPr>
              <a:t>. </a:t>
            </a:r>
            <a:r>
              <a:rPr lang="en-US" b="0" i="0" dirty="0">
                <a:solidFill>
                  <a:srgbClr val="000000"/>
                </a:solidFill>
                <a:effectLst/>
                <a:latin typeface="FSBrabo"/>
              </a:rPr>
              <a:t>It was adapted to the purposes of ICARUS project and provided to the University of Kaiserslautern. The main power is provided by a diesel engine which in turn actuates a hydraulic pump. This latter pumps oil into the pistons that actuate the two tracks. A turbine attached to a generator is actuated by the oil flow as well and this latter provides 220 V AC.</a:t>
            </a:r>
            <a:endParaRPr lang="en-MY" dirty="0"/>
          </a:p>
        </p:txBody>
      </p:sp>
    </p:spTree>
    <p:extLst>
      <p:ext uri="{BB962C8B-B14F-4D97-AF65-F5344CB8AC3E}">
        <p14:creationId xmlns:p14="http://schemas.microsoft.com/office/powerpoint/2010/main" val="3808777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3BB6451-D90B-4C83-93D8-34E8886E6253}"/>
              </a:ext>
            </a:extLst>
          </p:cNvPr>
          <p:cNvSpPr txBox="1"/>
          <p:nvPr/>
        </p:nvSpPr>
        <p:spPr>
          <a:xfrm>
            <a:off x="2790177" y="2551837"/>
            <a:ext cx="6611645" cy="1754326"/>
          </a:xfrm>
          <a:prstGeom prst="rect">
            <a:avLst/>
          </a:prstGeom>
          <a:noFill/>
        </p:spPr>
        <p:txBody>
          <a:bodyPr wrap="square">
            <a:spAutoFit/>
          </a:bodyPr>
          <a:lstStyle/>
          <a:p>
            <a:pPr algn="ctr"/>
            <a:r>
              <a:rPr lang="en-US" sz="5400" dirty="0"/>
              <a:t>ACTUATORS &amp; LOCOMOTIONS</a:t>
            </a:r>
            <a:endParaRPr lang="en-MY" sz="5400" dirty="0"/>
          </a:p>
        </p:txBody>
      </p:sp>
    </p:spTree>
    <p:extLst>
      <p:ext uri="{BB962C8B-B14F-4D97-AF65-F5344CB8AC3E}">
        <p14:creationId xmlns:p14="http://schemas.microsoft.com/office/powerpoint/2010/main" val="702509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67787D-F55B-4A34-AE10-105E5207DEDF}"/>
              </a:ext>
            </a:extLst>
          </p:cNvPr>
          <p:cNvSpPr txBox="1"/>
          <p:nvPr/>
        </p:nvSpPr>
        <p:spPr>
          <a:xfrm>
            <a:off x="-133165" y="218711"/>
            <a:ext cx="3708009" cy="769441"/>
          </a:xfrm>
          <a:prstGeom prst="rect">
            <a:avLst/>
          </a:prstGeom>
          <a:noFill/>
        </p:spPr>
        <p:txBody>
          <a:bodyPr wrap="square">
            <a:spAutoFit/>
          </a:bodyPr>
          <a:lstStyle/>
          <a:p>
            <a:pPr algn="ctr"/>
            <a:r>
              <a:rPr lang="en-US" sz="4400" dirty="0">
                <a:latin typeface="+mj-lt"/>
              </a:rPr>
              <a:t>1) DC Motor</a:t>
            </a:r>
            <a:endParaRPr lang="en-MY" sz="5400" dirty="0">
              <a:latin typeface="+mj-lt"/>
            </a:endParaRPr>
          </a:p>
        </p:txBody>
      </p:sp>
      <p:pic>
        <p:nvPicPr>
          <p:cNvPr id="5" name="Picture 4">
            <a:extLst>
              <a:ext uri="{FF2B5EF4-FFF2-40B4-BE49-F238E27FC236}">
                <a16:creationId xmlns:a16="http://schemas.microsoft.com/office/drawing/2014/main" id="{FFB5160E-84AE-F49C-1359-96B7A349BB3E}"/>
              </a:ext>
            </a:extLst>
          </p:cNvPr>
          <p:cNvPicPr>
            <a:picLocks noChangeAspect="1"/>
          </p:cNvPicPr>
          <p:nvPr/>
        </p:nvPicPr>
        <p:blipFill rotWithShape="1">
          <a:blip r:embed="rId2"/>
          <a:srcRect t="1978"/>
          <a:stretch/>
        </p:blipFill>
        <p:spPr>
          <a:xfrm>
            <a:off x="328474" y="1162975"/>
            <a:ext cx="7510509" cy="2563943"/>
          </a:xfrm>
          <a:prstGeom prst="rect">
            <a:avLst/>
          </a:prstGeom>
        </p:spPr>
      </p:pic>
      <p:pic>
        <p:nvPicPr>
          <p:cNvPr id="9" name="Picture 8">
            <a:extLst>
              <a:ext uri="{FF2B5EF4-FFF2-40B4-BE49-F238E27FC236}">
                <a16:creationId xmlns:a16="http://schemas.microsoft.com/office/drawing/2014/main" id="{EAA2AE2D-26E2-083D-3B37-828EA6DB4FB1}"/>
              </a:ext>
            </a:extLst>
          </p:cNvPr>
          <p:cNvPicPr>
            <a:picLocks noChangeAspect="1"/>
          </p:cNvPicPr>
          <p:nvPr/>
        </p:nvPicPr>
        <p:blipFill>
          <a:blip r:embed="rId3"/>
          <a:stretch>
            <a:fillRect/>
          </a:stretch>
        </p:blipFill>
        <p:spPr>
          <a:xfrm>
            <a:off x="8265683" y="1162975"/>
            <a:ext cx="3458759" cy="3843066"/>
          </a:xfrm>
          <a:prstGeom prst="rect">
            <a:avLst/>
          </a:prstGeom>
        </p:spPr>
      </p:pic>
      <p:pic>
        <p:nvPicPr>
          <p:cNvPr id="11" name="Picture 10">
            <a:extLst>
              <a:ext uri="{FF2B5EF4-FFF2-40B4-BE49-F238E27FC236}">
                <a16:creationId xmlns:a16="http://schemas.microsoft.com/office/drawing/2014/main" id="{6AA23E7F-D6BC-2729-4F9B-F3C7F59E184F}"/>
              </a:ext>
            </a:extLst>
          </p:cNvPr>
          <p:cNvPicPr>
            <a:picLocks noChangeAspect="1"/>
          </p:cNvPicPr>
          <p:nvPr/>
        </p:nvPicPr>
        <p:blipFill>
          <a:blip r:embed="rId4"/>
          <a:stretch>
            <a:fillRect/>
          </a:stretch>
        </p:blipFill>
        <p:spPr>
          <a:xfrm>
            <a:off x="467558" y="4256848"/>
            <a:ext cx="7683085" cy="2100650"/>
          </a:xfrm>
          <a:prstGeom prst="rect">
            <a:avLst/>
          </a:prstGeom>
        </p:spPr>
      </p:pic>
    </p:spTree>
    <p:extLst>
      <p:ext uri="{BB962C8B-B14F-4D97-AF65-F5344CB8AC3E}">
        <p14:creationId xmlns:p14="http://schemas.microsoft.com/office/powerpoint/2010/main" val="90887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7ACA4-15A6-4FB7-BD01-7AA30B225DEB}"/>
              </a:ext>
            </a:extLst>
          </p:cNvPr>
          <p:cNvSpPr>
            <a:spLocks noGrp="1"/>
          </p:cNvSpPr>
          <p:nvPr>
            <p:ph type="title"/>
          </p:nvPr>
        </p:nvSpPr>
        <p:spPr>
          <a:xfrm>
            <a:off x="274670" y="-133015"/>
            <a:ext cx="10515600" cy="1325563"/>
          </a:xfrm>
        </p:spPr>
        <p:txBody>
          <a:bodyPr/>
          <a:lstStyle/>
          <a:p>
            <a:r>
              <a:rPr lang="en-US" dirty="0"/>
              <a:t>2) Tank Wheel</a:t>
            </a:r>
            <a:endParaRPr lang="en-MY" dirty="0"/>
          </a:p>
        </p:txBody>
      </p:sp>
      <p:pic>
        <p:nvPicPr>
          <p:cNvPr id="5" name="Picture 4">
            <a:extLst>
              <a:ext uri="{FF2B5EF4-FFF2-40B4-BE49-F238E27FC236}">
                <a16:creationId xmlns:a16="http://schemas.microsoft.com/office/drawing/2014/main" id="{F2B5F484-BB26-A997-2C66-C0D1DAE13861}"/>
              </a:ext>
            </a:extLst>
          </p:cNvPr>
          <p:cNvPicPr>
            <a:picLocks noChangeAspect="1"/>
          </p:cNvPicPr>
          <p:nvPr/>
        </p:nvPicPr>
        <p:blipFill>
          <a:blip r:embed="rId2"/>
          <a:stretch>
            <a:fillRect/>
          </a:stretch>
        </p:blipFill>
        <p:spPr>
          <a:xfrm>
            <a:off x="391721" y="787470"/>
            <a:ext cx="9133416" cy="3250102"/>
          </a:xfrm>
          <a:prstGeom prst="rect">
            <a:avLst/>
          </a:prstGeom>
        </p:spPr>
      </p:pic>
      <p:pic>
        <p:nvPicPr>
          <p:cNvPr id="8" name="Picture 7">
            <a:extLst>
              <a:ext uri="{FF2B5EF4-FFF2-40B4-BE49-F238E27FC236}">
                <a16:creationId xmlns:a16="http://schemas.microsoft.com/office/drawing/2014/main" id="{9896FA1F-B46F-0B41-21D5-D230A64DA638}"/>
              </a:ext>
            </a:extLst>
          </p:cNvPr>
          <p:cNvPicPr>
            <a:picLocks noChangeAspect="1"/>
          </p:cNvPicPr>
          <p:nvPr/>
        </p:nvPicPr>
        <p:blipFill>
          <a:blip r:embed="rId3"/>
          <a:stretch>
            <a:fillRect/>
          </a:stretch>
        </p:blipFill>
        <p:spPr>
          <a:xfrm>
            <a:off x="10021322" y="2198990"/>
            <a:ext cx="1914792" cy="1838582"/>
          </a:xfrm>
          <a:prstGeom prst="rect">
            <a:avLst/>
          </a:prstGeom>
        </p:spPr>
      </p:pic>
      <p:pic>
        <p:nvPicPr>
          <p:cNvPr id="10" name="Picture 9">
            <a:extLst>
              <a:ext uri="{FF2B5EF4-FFF2-40B4-BE49-F238E27FC236}">
                <a16:creationId xmlns:a16="http://schemas.microsoft.com/office/drawing/2014/main" id="{F43D17D4-3FD7-8B7F-A90A-04F5B9674833}"/>
              </a:ext>
            </a:extLst>
          </p:cNvPr>
          <p:cNvPicPr>
            <a:picLocks noChangeAspect="1"/>
          </p:cNvPicPr>
          <p:nvPr/>
        </p:nvPicPr>
        <p:blipFill>
          <a:blip r:embed="rId4"/>
          <a:stretch>
            <a:fillRect/>
          </a:stretch>
        </p:blipFill>
        <p:spPr>
          <a:xfrm>
            <a:off x="391721" y="4037572"/>
            <a:ext cx="6125093" cy="2496641"/>
          </a:xfrm>
          <a:prstGeom prst="rect">
            <a:avLst/>
          </a:prstGeom>
        </p:spPr>
      </p:pic>
    </p:spTree>
    <p:extLst>
      <p:ext uri="{BB962C8B-B14F-4D97-AF65-F5344CB8AC3E}">
        <p14:creationId xmlns:p14="http://schemas.microsoft.com/office/powerpoint/2010/main" val="105288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1754326"/>
          </a:xfrm>
          <a:prstGeom prst="rect">
            <a:avLst/>
          </a:prstGeom>
          <a:noFill/>
        </p:spPr>
        <p:txBody>
          <a:bodyPr wrap="square">
            <a:spAutoFit/>
          </a:bodyPr>
          <a:lstStyle/>
          <a:p>
            <a:pPr algn="ctr"/>
            <a:r>
              <a:rPr lang="en-US" sz="5400" dirty="0"/>
              <a:t>NAVIGATION SYSTEM &amp; CONTROLLER</a:t>
            </a:r>
            <a:endParaRPr lang="en-MY" sz="5400" dirty="0"/>
          </a:p>
        </p:txBody>
      </p:sp>
    </p:spTree>
    <p:extLst>
      <p:ext uri="{BB962C8B-B14F-4D97-AF65-F5344CB8AC3E}">
        <p14:creationId xmlns:p14="http://schemas.microsoft.com/office/powerpoint/2010/main" val="18081593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C7A17-7311-A19F-B038-10DDBAF040DE}"/>
              </a:ext>
            </a:extLst>
          </p:cNvPr>
          <p:cNvSpPr>
            <a:spLocks noGrp="1"/>
          </p:cNvSpPr>
          <p:nvPr>
            <p:ph type="title"/>
          </p:nvPr>
        </p:nvSpPr>
        <p:spPr>
          <a:xfrm>
            <a:off x="106532" y="152062"/>
            <a:ext cx="3160450" cy="815606"/>
          </a:xfrm>
        </p:spPr>
        <p:txBody>
          <a:bodyPr/>
          <a:lstStyle/>
          <a:p>
            <a:r>
              <a:rPr lang="en-US" dirty="0"/>
              <a:t>1) Controller</a:t>
            </a:r>
            <a:endParaRPr lang="en-MY" dirty="0"/>
          </a:p>
        </p:txBody>
      </p:sp>
      <p:pic>
        <p:nvPicPr>
          <p:cNvPr id="5" name="Picture 4">
            <a:extLst>
              <a:ext uri="{FF2B5EF4-FFF2-40B4-BE49-F238E27FC236}">
                <a16:creationId xmlns:a16="http://schemas.microsoft.com/office/drawing/2014/main" id="{133D9320-1E0E-F7BD-1525-605717466071}"/>
              </a:ext>
            </a:extLst>
          </p:cNvPr>
          <p:cNvPicPr>
            <a:picLocks noChangeAspect="1"/>
          </p:cNvPicPr>
          <p:nvPr/>
        </p:nvPicPr>
        <p:blipFill>
          <a:blip r:embed="rId2"/>
          <a:stretch>
            <a:fillRect/>
          </a:stretch>
        </p:blipFill>
        <p:spPr>
          <a:xfrm>
            <a:off x="173792" y="967668"/>
            <a:ext cx="6512721" cy="3058385"/>
          </a:xfrm>
          <a:prstGeom prst="rect">
            <a:avLst/>
          </a:prstGeom>
        </p:spPr>
      </p:pic>
      <p:pic>
        <p:nvPicPr>
          <p:cNvPr id="7" name="Picture 6">
            <a:extLst>
              <a:ext uri="{FF2B5EF4-FFF2-40B4-BE49-F238E27FC236}">
                <a16:creationId xmlns:a16="http://schemas.microsoft.com/office/drawing/2014/main" id="{D4D42123-BB14-B884-F1B7-A38C1B27C83D}"/>
              </a:ext>
            </a:extLst>
          </p:cNvPr>
          <p:cNvPicPr>
            <a:picLocks noChangeAspect="1"/>
          </p:cNvPicPr>
          <p:nvPr/>
        </p:nvPicPr>
        <p:blipFill>
          <a:blip r:embed="rId3"/>
          <a:stretch>
            <a:fillRect/>
          </a:stretch>
        </p:blipFill>
        <p:spPr>
          <a:xfrm>
            <a:off x="5238038" y="3552322"/>
            <a:ext cx="6282177" cy="3144405"/>
          </a:xfrm>
          <a:prstGeom prst="rect">
            <a:avLst/>
          </a:prstGeom>
        </p:spPr>
      </p:pic>
    </p:spTree>
    <p:extLst>
      <p:ext uri="{BB962C8B-B14F-4D97-AF65-F5344CB8AC3E}">
        <p14:creationId xmlns:p14="http://schemas.microsoft.com/office/powerpoint/2010/main" val="112397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D0C0E-8341-2002-4D7E-C684F7960955}"/>
              </a:ext>
            </a:extLst>
          </p:cNvPr>
          <p:cNvSpPr>
            <a:spLocks noGrp="1"/>
          </p:cNvSpPr>
          <p:nvPr>
            <p:ph type="title"/>
          </p:nvPr>
        </p:nvSpPr>
        <p:spPr>
          <a:xfrm>
            <a:off x="322152" y="352078"/>
            <a:ext cx="4575772" cy="657917"/>
          </a:xfrm>
        </p:spPr>
        <p:txBody>
          <a:bodyPr>
            <a:normAutofit fontScale="90000"/>
          </a:bodyPr>
          <a:lstStyle/>
          <a:p>
            <a:r>
              <a:rPr lang="en-US" dirty="0"/>
              <a:t>2) Wheel Encoders</a:t>
            </a:r>
            <a:endParaRPr lang="en-MY" dirty="0"/>
          </a:p>
        </p:txBody>
      </p:sp>
      <p:pic>
        <p:nvPicPr>
          <p:cNvPr id="5" name="Picture 4">
            <a:extLst>
              <a:ext uri="{FF2B5EF4-FFF2-40B4-BE49-F238E27FC236}">
                <a16:creationId xmlns:a16="http://schemas.microsoft.com/office/drawing/2014/main" id="{7763AD02-AD2C-91F7-7468-EC1F4C5DF2C1}"/>
              </a:ext>
            </a:extLst>
          </p:cNvPr>
          <p:cNvPicPr>
            <a:picLocks noChangeAspect="1"/>
          </p:cNvPicPr>
          <p:nvPr/>
        </p:nvPicPr>
        <p:blipFill>
          <a:blip r:embed="rId2"/>
          <a:stretch>
            <a:fillRect/>
          </a:stretch>
        </p:blipFill>
        <p:spPr>
          <a:xfrm>
            <a:off x="501542" y="1152750"/>
            <a:ext cx="7284438" cy="3379243"/>
          </a:xfrm>
          <a:prstGeom prst="rect">
            <a:avLst/>
          </a:prstGeom>
        </p:spPr>
      </p:pic>
      <p:pic>
        <p:nvPicPr>
          <p:cNvPr id="7" name="Picture 6">
            <a:extLst>
              <a:ext uri="{FF2B5EF4-FFF2-40B4-BE49-F238E27FC236}">
                <a16:creationId xmlns:a16="http://schemas.microsoft.com/office/drawing/2014/main" id="{D0EB6115-37D1-93A6-1EA0-97DC3382BB5F}"/>
              </a:ext>
            </a:extLst>
          </p:cNvPr>
          <p:cNvPicPr>
            <a:picLocks noChangeAspect="1"/>
          </p:cNvPicPr>
          <p:nvPr/>
        </p:nvPicPr>
        <p:blipFill>
          <a:blip r:embed="rId3"/>
          <a:stretch>
            <a:fillRect/>
          </a:stretch>
        </p:blipFill>
        <p:spPr>
          <a:xfrm>
            <a:off x="8412244" y="1922742"/>
            <a:ext cx="2429214" cy="971686"/>
          </a:xfrm>
          <a:prstGeom prst="rect">
            <a:avLst/>
          </a:prstGeom>
        </p:spPr>
      </p:pic>
      <p:pic>
        <p:nvPicPr>
          <p:cNvPr id="8194" name="Picture 2" descr="Pololu - Encoder for Pololu Wheel 42x19mm">
            <a:extLst>
              <a:ext uri="{FF2B5EF4-FFF2-40B4-BE49-F238E27FC236}">
                <a16:creationId xmlns:a16="http://schemas.microsoft.com/office/drawing/2014/main" id="{07D59026-A7EE-3377-01FE-7EB204ABCE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2244" y="3802455"/>
            <a:ext cx="2543536" cy="237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772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725C9-C893-C6F9-6F29-851587D3B76F}"/>
              </a:ext>
            </a:extLst>
          </p:cNvPr>
          <p:cNvSpPr>
            <a:spLocks noGrp="1"/>
          </p:cNvSpPr>
          <p:nvPr>
            <p:ph type="title"/>
          </p:nvPr>
        </p:nvSpPr>
        <p:spPr>
          <a:xfrm>
            <a:off x="141083" y="225330"/>
            <a:ext cx="7273705" cy="911414"/>
          </a:xfrm>
        </p:spPr>
        <p:txBody>
          <a:bodyPr/>
          <a:lstStyle/>
          <a:p>
            <a:r>
              <a:rPr lang="en-US"/>
              <a:t>3) Wireless Joystick Controller</a:t>
            </a:r>
            <a:endParaRPr lang="en-MY" dirty="0"/>
          </a:p>
        </p:txBody>
      </p:sp>
      <p:pic>
        <p:nvPicPr>
          <p:cNvPr id="5" name="Picture 4">
            <a:extLst>
              <a:ext uri="{FF2B5EF4-FFF2-40B4-BE49-F238E27FC236}">
                <a16:creationId xmlns:a16="http://schemas.microsoft.com/office/drawing/2014/main" id="{03918016-B472-EC57-D304-F58DF6C9303A}"/>
              </a:ext>
            </a:extLst>
          </p:cNvPr>
          <p:cNvPicPr>
            <a:picLocks noChangeAspect="1"/>
          </p:cNvPicPr>
          <p:nvPr/>
        </p:nvPicPr>
        <p:blipFill>
          <a:blip r:embed="rId2"/>
          <a:stretch>
            <a:fillRect/>
          </a:stretch>
        </p:blipFill>
        <p:spPr>
          <a:xfrm>
            <a:off x="399168" y="1386686"/>
            <a:ext cx="7869983" cy="3042439"/>
          </a:xfrm>
          <a:prstGeom prst="rect">
            <a:avLst/>
          </a:prstGeom>
        </p:spPr>
      </p:pic>
      <p:pic>
        <p:nvPicPr>
          <p:cNvPr id="7" name="Picture 6">
            <a:extLst>
              <a:ext uri="{FF2B5EF4-FFF2-40B4-BE49-F238E27FC236}">
                <a16:creationId xmlns:a16="http://schemas.microsoft.com/office/drawing/2014/main" id="{9C6B2162-A769-EB53-3504-DA1AABE28E40}"/>
              </a:ext>
            </a:extLst>
          </p:cNvPr>
          <p:cNvPicPr>
            <a:picLocks noChangeAspect="1"/>
          </p:cNvPicPr>
          <p:nvPr/>
        </p:nvPicPr>
        <p:blipFill>
          <a:blip r:embed="rId3"/>
          <a:stretch>
            <a:fillRect/>
          </a:stretch>
        </p:blipFill>
        <p:spPr>
          <a:xfrm>
            <a:off x="8269151" y="1223654"/>
            <a:ext cx="3858163" cy="4410691"/>
          </a:xfrm>
          <a:prstGeom prst="rect">
            <a:avLst/>
          </a:prstGeom>
        </p:spPr>
      </p:pic>
    </p:spTree>
    <p:extLst>
      <p:ext uri="{BB962C8B-B14F-4D97-AF65-F5344CB8AC3E}">
        <p14:creationId xmlns:p14="http://schemas.microsoft.com/office/powerpoint/2010/main" val="4022948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3EB4-AB34-F2A0-78BD-90AA4614BAAA}"/>
              </a:ext>
            </a:extLst>
          </p:cNvPr>
          <p:cNvSpPr>
            <a:spLocks noGrp="1"/>
          </p:cNvSpPr>
          <p:nvPr>
            <p:ph type="title"/>
          </p:nvPr>
        </p:nvSpPr>
        <p:spPr>
          <a:xfrm>
            <a:off x="314324" y="323850"/>
            <a:ext cx="7724775" cy="614363"/>
          </a:xfrm>
        </p:spPr>
        <p:txBody>
          <a:bodyPr>
            <a:normAutofit fontScale="90000"/>
          </a:bodyPr>
          <a:lstStyle/>
          <a:p>
            <a:r>
              <a:rPr lang="en-US" dirty="0"/>
              <a:t>4) Inertial Measurement Unit (IMU)</a:t>
            </a:r>
            <a:endParaRPr lang="en-MY" dirty="0"/>
          </a:p>
        </p:txBody>
      </p:sp>
      <p:pic>
        <p:nvPicPr>
          <p:cNvPr id="1026" name="Picture 2">
            <a:extLst>
              <a:ext uri="{FF2B5EF4-FFF2-40B4-BE49-F238E27FC236}">
                <a16:creationId xmlns:a16="http://schemas.microsoft.com/office/drawing/2014/main" id="{7248A459-59A6-7DB4-EF59-A463C4C2DC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64" b="9636"/>
          <a:stretch/>
        </p:blipFill>
        <p:spPr bwMode="auto">
          <a:xfrm>
            <a:off x="733425" y="1580766"/>
            <a:ext cx="2800810" cy="22406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D7F68BE-3C25-BD1B-94C4-7115E68F5057}"/>
              </a:ext>
            </a:extLst>
          </p:cNvPr>
          <p:cNvPicPr>
            <a:picLocks noChangeAspect="1"/>
          </p:cNvPicPr>
          <p:nvPr/>
        </p:nvPicPr>
        <p:blipFill>
          <a:blip r:embed="rId3"/>
          <a:stretch>
            <a:fillRect/>
          </a:stretch>
        </p:blipFill>
        <p:spPr>
          <a:xfrm>
            <a:off x="4176711" y="1482010"/>
            <a:ext cx="2800810" cy="2339405"/>
          </a:xfrm>
          <a:prstGeom prst="rect">
            <a:avLst/>
          </a:prstGeom>
        </p:spPr>
      </p:pic>
      <p:pic>
        <p:nvPicPr>
          <p:cNvPr id="1028" name="Picture 4">
            <a:extLst>
              <a:ext uri="{FF2B5EF4-FFF2-40B4-BE49-F238E27FC236}">
                <a16:creationId xmlns:a16="http://schemas.microsoft.com/office/drawing/2014/main" id="{2FE94FD6-C53F-B63E-5314-7739297963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455" b="10000"/>
          <a:stretch/>
        </p:blipFill>
        <p:spPr bwMode="auto">
          <a:xfrm>
            <a:off x="8267700" y="1238251"/>
            <a:ext cx="3333750" cy="26851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8020D66-8260-38A6-1F75-3446E24726FA}"/>
              </a:ext>
            </a:extLst>
          </p:cNvPr>
          <p:cNvPicPr>
            <a:picLocks noChangeAspect="1"/>
          </p:cNvPicPr>
          <p:nvPr/>
        </p:nvPicPr>
        <p:blipFill>
          <a:blip r:embed="rId5"/>
          <a:stretch>
            <a:fillRect/>
          </a:stretch>
        </p:blipFill>
        <p:spPr>
          <a:xfrm>
            <a:off x="1162050" y="4202375"/>
            <a:ext cx="10220325" cy="2149717"/>
          </a:xfrm>
          <a:prstGeom prst="rect">
            <a:avLst/>
          </a:prstGeom>
        </p:spPr>
      </p:pic>
    </p:spTree>
    <p:extLst>
      <p:ext uri="{BB962C8B-B14F-4D97-AF65-F5344CB8AC3E}">
        <p14:creationId xmlns:p14="http://schemas.microsoft.com/office/powerpoint/2010/main" val="833359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923330"/>
          </a:xfrm>
          <a:prstGeom prst="rect">
            <a:avLst/>
          </a:prstGeom>
          <a:noFill/>
        </p:spPr>
        <p:txBody>
          <a:bodyPr wrap="square">
            <a:spAutoFit/>
          </a:bodyPr>
          <a:lstStyle/>
          <a:p>
            <a:pPr algn="ctr"/>
            <a:r>
              <a:rPr lang="en-US" sz="5400" dirty="0"/>
              <a:t>DATA COLLECTION</a:t>
            </a:r>
            <a:endParaRPr lang="en-MY" sz="5400" dirty="0"/>
          </a:p>
        </p:txBody>
      </p:sp>
    </p:spTree>
    <p:extLst>
      <p:ext uri="{BB962C8B-B14F-4D97-AF65-F5344CB8AC3E}">
        <p14:creationId xmlns:p14="http://schemas.microsoft.com/office/powerpoint/2010/main" val="166808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65D-D8A9-405B-BBD8-887FBDCD0A22}"/>
              </a:ext>
            </a:extLst>
          </p:cNvPr>
          <p:cNvSpPr>
            <a:spLocks noGrp="1"/>
          </p:cNvSpPr>
          <p:nvPr>
            <p:ph type="title"/>
          </p:nvPr>
        </p:nvSpPr>
        <p:spPr>
          <a:xfrm>
            <a:off x="518604" y="196450"/>
            <a:ext cx="9495039" cy="1104430"/>
          </a:xfrm>
        </p:spPr>
        <p:txBody>
          <a:bodyPr/>
          <a:lstStyle/>
          <a:p>
            <a:r>
              <a:rPr lang="en-US" dirty="0"/>
              <a:t>History of UGV</a:t>
            </a:r>
            <a:endParaRPr lang="en-MY" dirty="0"/>
          </a:p>
        </p:txBody>
      </p:sp>
      <p:sp>
        <p:nvSpPr>
          <p:cNvPr id="5" name="TextBox 4">
            <a:extLst>
              <a:ext uri="{FF2B5EF4-FFF2-40B4-BE49-F238E27FC236}">
                <a16:creationId xmlns:a16="http://schemas.microsoft.com/office/drawing/2014/main" id="{372BCEE0-8885-37B1-AA5C-7791ED461C1F}"/>
              </a:ext>
            </a:extLst>
          </p:cNvPr>
          <p:cNvSpPr txBox="1"/>
          <p:nvPr/>
        </p:nvSpPr>
        <p:spPr>
          <a:xfrm>
            <a:off x="447582" y="1147840"/>
            <a:ext cx="10711648" cy="2554545"/>
          </a:xfrm>
          <a:prstGeom prst="rect">
            <a:avLst/>
          </a:prstGeom>
          <a:noFill/>
        </p:spPr>
        <p:txBody>
          <a:bodyPr wrap="square">
            <a:spAutoFit/>
          </a:bodyPr>
          <a:lstStyle/>
          <a:p>
            <a:pPr marL="285750" indent="-285750" algn="just">
              <a:buFont typeface="Arial" panose="020B0604020202020204" pitchFamily="34" charset="0"/>
              <a:buChar char="•"/>
            </a:pPr>
            <a:r>
              <a:rPr lang="en-US" sz="1600" b="0" i="0" dirty="0">
                <a:effectLst/>
              </a:rPr>
              <a:t>The first military UGV was probably the Russian TT-26 “</a:t>
            </a:r>
            <a:r>
              <a:rPr lang="en-US" sz="1600" b="0" i="0" dirty="0" err="1">
                <a:effectLst/>
              </a:rPr>
              <a:t>Teletank</a:t>
            </a:r>
            <a:r>
              <a:rPr lang="en-US" sz="1600" b="0" i="0" dirty="0">
                <a:effectLst/>
              </a:rPr>
              <a:t>,” which the Red Army developed in the 1930s. Two battalions of the </a:t>
            </a:r>
            <a:r>
              <a:rPr lang="en-US" sz="1600" b="0" i="0" dirty="0" err="1">
                <a:effectLst/>
              </a:rPr>
              <a:t>Teletanks</a:t>
            </a:r>
            <a:r>
              <a:rPr lang="en-US" sz="1600" b="0" i="0" dirty="0">
                <a:effectLst/>
              </a:rPr>
              <a:t>, which could be controlled remotely from another tank almost a mile away, were deployed in the Winter War against Finland in 1940. The </a:t>
            </a:r>
            <a:r>
              <a:rPr lang="en-US" sz="1600" b="0" i="0" dirty="0" err="1">
                <a:effectLst/>
              </a:rPr>
              <a:t>teletanks</a:t>
            </a:r>
            <a:r>
              <a:rPr lang="en-US" sz="1600" b="0" i="0" dirty="0">
                <a:effectLst/>
              </a:rPr>
              <a:t> could be mounted with machine guns, flamethrowers, and bombs. Closely thereafter, the German army unveiled the Goliath, a French-designed remote-control mini-tank that could be driven towards targets and remotely detonated. Despite their humble capabilities and their tendency to break, 7,564 Goliaths were produced. The Second World War saw the development of a number of similar single-use weapons platforms. Though it is tempting to define these as UGVs, the fact that they served exclusively single use bombs, rather than weapons delivery systems, means that they were more like precision-guided munitions than unmanned ground vehicles. A parallel would be to call a Hellfire missile a drone, rather than the Predator or Reaper that fires the missile and then returns to base to prepare for another mission.</a:t>
            </a:r>
          </a:p>
        </p:txBody>
      </p:sp>
      <p:pic>
        <p:nvPicPr>
          <p:cNvPr id="1026" name="Picture 2" descr="The German Goliath looked remarkably similar to modern manyUGVs">
            <a:extLst>
              <a:ext uri="{FF2B5EF4-FFF2-40B4-BE49-F238E27FC236}">
                <a16:creationId xmlns:a16="http://schemas.microsoft.com/office/drawing/2014/main" id="{DF00ACE9-8397-72B6-B09B-FC2BEA772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3783" y="3404710"/>
            <a:ext cx="4127592" cy="325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188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F6B-01F1-4100-AC1E-A671FD30C0D9}"/>
              </a:ext>
            </a:extLst>
          </p:cNvPr>
          <p:cNvSpPr>
            <a:spLocks noGrp="1"/>
          </p:cNvSpPr>
          <p:nvPr>
            <p:ph type="title"/>
          </p:nvPr>
        </p:nvSpPr>
        <p:spPr>
          <a:xfrm>
            <a:off x="110231" y="129969"/>
            <a:ext cx="4390748" cy="797850"/>
          </a:xfrm>
        </p:spPr>
        <p:txBody>
          <a:bodyPr/>
          <a:lstStyle/>
          <a:p>
            <a:r>
              <a:rPr lang="en-US" dirty="0"/>
              <a:t>1) Lidar Sensor</a:t>
            </a:r>
            <a:endParaRPr lang="en-MY" dirty="0"/>
          </a:p>
        </p:txBody>
      </p:sp>
      <p:pic>
        <p:nvPicPr>
          <p:cNvPr id="5" name="Picture 4">
            <a:extLst>
              <a:ext uri="{FF2B5EF4-FFF2-40B4-BE49-F238E27FC236}">
                <a16:creationId xmlns:a16="http://schemas.microsoft.com/office/drawing/2014/main" id="{11C11768-5F7A-46C1-E21D-54B5873986C1}"/>
              </a:ext>
            </a:extLst>
          </p:cNvPr>
          <p:cNvPicPr>
            <a:picLocks noChangeAspect="1"/>
          </p:cNvPicPr>
          <p:nvPr/>
        </p:nvPicPr>
        <p:blipFill>
          <a:blip r:embed="rId2"/>
          <a:stretch>
            <a:fillRect/>
          </a:stretch>
        </p:blipFill>
        <p:spPr>
          <a:xfrm>
            <a:off x="1559299" y="1230303"/>
            <a:ext cx="8317650" cy="4717736"/>
          </a:xfrm>
          <a:prstGeom prst="rect">
            <a:avLst/>
          </a:prstGeom>
        </p:spPr>
      </p:pic>
    </p:spTree>
    <p:extLst>
      <p:ext uri="{BB962C8B-B14F-4D97-AF65-F5344CB8AC3E}">
        <p14:creationId xmlns:p14="http://schemas.microsoft.com/office/powerpoint/2010/main" val="4220682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EB0FD-9C80-F703-1B8D-34CFC0760AE7}"/>
              </a:ext>
            </a:extLst>
          </p:cNvPr>
          <p:cNvSpPr>
            <a:spLocks noGrp="1"/>
          </p:cNvSpPr>
          <p:nvPr>
            <p:ph type="title"/>
          </p:nvPr>
        </p:nvSpPr>
        <p:spPr>
          <a:xfrm>
            <a:off x="172375" y="185028"/>
            <a:ext cx="4470647" cy="496009"/>
          </a:xfrm>
        </p:spPr>
        <p:txBody>
          <a:bodyPr>
            <a:normAutofit fontScale="90000"/>
          </a:bodyPr>
          <a:lstStyle/>
          <a:p>
            <a:r>
              <a:rPr lang="en-US" dirty="0"/>
              <a:t>2) Stereo Camera</a:t>
            </a:r>
            <a:endParaRPr lang="en-MY" dirty="0"/>
          </a:p>
        </p:txBody>
      </p:sp>
      <p:pic>
        <p:nvPicPr>
          <p:cNvPr id="5" name="Picture 4">
            <a:extLst>
              <a:ext uri="{FF2B5EF4-FFF2-40B4-BE49-F238E27FC236}">
                <a16:creationId xmlns:a16="http://schemas.microsoft.com/office/drawing/2014/main" id="{5FB19D9D-C192-D1BA-6805-82B61FC18BD2}"/>
              </a:ext>
            </a:extLst>
          </p:cNvPr>
          <p:cNvPicPr>
            <a:picLocks noChangeAspect="1"/>
          </p:cNvPicPr>
          <p:nvPr/>
        </p:nvPicPr>
        <p:blipFill>
          <a:blip r:embed="rId2"/>
          <a:stretch>
            <a:fillRect/>
          </a:stretch>
        </p:blipFill>
        <p:spPr>
          <a:xfrm>
            <a:off x="781233" y="1022548"/>
            <a:ext cx="9199623" cy="2519642"/>
          </a:xfrm>
          <a:prstGeom prst="rect">
            <a:avLst/>
          </a:prstGeom>
        </p:spPr>
      </p:pic>
      <p:pic>
        <p:nvPicPr>
          <p:cNvPr id="7" name="Picture 6">
            <a:extLst>
              <a:ext uri="{FF2B5EF4-FFF2-40B4-BE49-F238E27FC236}">
                <a16:creationId xmlns:a16="http://schemas.microsoft.com/office/drawing/2014/main" id="{26F29865-330F-34B4-4145-F8B27102352C}"/>
              </a:ext>
            </a:extLst>
          </p:cNvPr>
          <p:cNvPicPr>
            <a:picLocks noChangeAspect="1"/>
          </p:cNvPicPr>
          <p:nvPr/>
        </p:nvPicPr>
        <p:blipFill>
          <a:blip r:embed="rId3"/>
          <a:stretch>
            <a:fillRect/>
          </a:stretch>
        </p:blipFill>
        <p:spPr>
          <a:xfrm>
            <a:off x="4180089" y="3064412"/>
            <a:ext cx="2632729" cy="3011633"/>
          </a:xfrm>
          <a:prstGeom prst="rect">
            <a:avLst/>
          </a:prstGeom>
        </p:spPr>
      </p:pic>
    </p:spTree>
    <p:extLst>
      <p:ext uri="{BB962C8B-B14F-4D97-AF65-F5344CB8AC3E}">
        <p14:creationId xmlns:p14="http://schemas.microsoft.com/office/powerpoint/2010/main" val="417512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CF6B-01F1-4100-AC1E-A671FD30C0D9}"/>
              </a:ext>
            </a:extLst>
          </p:cNvPr>
          <p:cNvSpPr>
            <a:spLocks noGrp="1"/>
          </p:cNvSpPr>
          <p:nvPr>
            <p:ph type="title"/>
          </p:nvPr>
        </p:nvSpPr>
        <p:spPr>
          <a:xfrm>
            <a:off x="123825" y="98425"/>
            <a:ext cx="10515600" cy="1325563"/>
          </a:xfrm>
        </p:spPr>
        <p:txBody>
          <a:bodyPr/>
          <a:lstStyle/>
          <a:p>
            <a:r>
              <a:rPr lang="en-US" dirty="0"/>
              <a:t>3) GPS</a:t>
            </a:r>
            <a:endParaRPr lang="en-MY" dirty="0"/>
          </a:p>
        </p:txBody>
      </p:sp>
      <p:pic>
        <p:nvPicPr>
          <p:cNvPr id="4" name="Picture 3">
            <a:extLst>
              <a:ext uri="{FF2B5EF4-FFF2-40B4-BE49-F238E27FC236}">
                <a16:creationId xmlns:a16="http://schemas.microsoft.com/office/drawing/2014/main" id="{EF943669-28E3-218F-F29F-FD67E6C1964F}"/>
              </a:ext>
            </a:extLst>
          </p:cNvPr>
          <p:cNvPicPr>
            <a:picLocks noChangeAspect="1"/>
          </p:cNvPicPr>
          <p:nvPr/>
        </p:nvPicPr>
        <p:blipFill>
          <a:blip r:embed="rId2"/>
          <a:stretch>
            <a:fillRect/>
          </a:stretch>
        </p:blipFill>
        <p:spPr>
          <a:xfrm>
            <a:off x="266749" y="1508830"/>
            <a:ext cx="8872320" cy="2891719"/>
          </a:xfrm>
          <a:prstGeom prst="rect">
            <a:avLst/>
          </a:prstGeom>
        </p:spPr>
      </p:pic>
      <p:pic>
        <p:nvPicPr>
          <p:cNvPr id="7" name="Picture 6">
            <a:extLst>
              <a:ext uri="{FF2B5EF4-FFF2-40B4-BE49-F238E27FC236}">
                <a16:creationId xmlns:a16="http://schemas.microsoft.com/office/drawing/2014/main" id="{3CB37269-E3FD-1878-F1FF-F1618878326F}"/>
              </a:ext>
            </a:extLst>
          </p:cNvPr>
          <p:cNvPicPr>
            <a:picLocks noChangeAspect="1"/>
          </p:cNvPicPr>
          <p:nvPr/>
        </p:nvPicPr>
        <p:blipFill>
          <a:blip r:embed="rId3"/>
          <a:stretch>
            <a:fillRect/>
          </a:stretch>
        </p:blipFill>
        <p:spPr>
          <a:xfrm>
            <a:off x="9139069" y="481724"/>
            <a:ext cx="2410161" cy="6277851"/>
          </a:xfrm>
          <a:prstGeom prst="rect">
            <a:avLst/>
          </a:prstGeom>
        </p:spPr>
      </p:pic>
      <p:pic>
        <p:nvPicPr>
          <p:cNvPr id="9" name="Picture 8">
            <a:extLst>
              <a:ext uri="{FF2B5EF4-FFF2-40B4-BE49-F238E27FC236}">
                <a16:creationId xmlns:a16="http://schemas.microsoft.com/office/drawing/2014/main" id="{5A5EBBD5-5F26-B859-2965-C9675DA09AA6}"/>
              </a:ext>
            </a:extLst>
          </p:cNvPr>
          <p:cNvPicPr>
            <a:picLocks noChangeAspect="1"/>
          </p:cNvPicPr>
          <p:nvPr/>
        </p:nvPicPr>
        <p:blipFill>
          <a:blip r:embed="rId4"/>
          <a:stretch>
            <a:fillRect/>
          </a:stretch>
        </p:blipFill>
        <p:spPr>
          <a:xfrm>
            <a:off x="1678245" y="4657051"/>
            <a:ext cx="5341680" cy="1846021"/>
          </a:xfrm>
          <a:prstGeom prst="rect">
            <a:avLst/>
          </a:prstGeom>
        </p:spPr>
      </p:pic>
    </p:spTree>
    <p:extLst>
      <p:ext uri="{BB962C8B-B14F-4D97-AF65-F5344CB8AC3E}">
        <p14:creationId xmlns:p14="http://schemas.microsoft.com/office/powerpoint/2010/main" val="2476755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52A52-EDC2-B52A-34EF-FAE5352884AB}"/>
              </a:ext>
            </a:extLst>
          </p:cNvPr>
          <p:cNvSpPr>
            <a:spLocks noGrp="1"/>
          </p:cNvSpPr>
          <p:nvPr>
            <p:ph type="title"/>
          </p:nvPr>
        </p:nvSpPr>
        <p:spPr>
          <a:xfrm>
            <a:off x="171450" y="206374"/>
            <a:ext cx="3810000" cy="949325"/>
          </a:xfrm>
        </p:spPr>
        <p:txBody>
          <a:bodyPr/>
          <a:lstStyle/>
          <a:p>
            <a:r>
              <a:rPr lang="en-US" dirty="0"/>
              <a:t>4) CO</a:t>
            </a:r>
            <a:r>
              <a:rPr lang="en-US" baseline="-25000" dirty="0"/>
              <a:t>2</a:t>
            </a:r>
            <a:r>
              <a:rPr lang="en-US" dirty="0"/>
              <a:t> Sensor</a:t>
            </a:r>
            <a:endParaRPr lang="en-MY" dirty="0"/>
          </a:p>
        </p:txBody>
      </p:sp>
      <p:pic>
        <p:nvPicPr>
          <p:cNvPr id="5" name="Picture 4">
            <a:extLst>
              <a:ext uri="{FF2B5EF4-FFF2-40B4-BE49-F238E27FC236}">
                <a16:creationId xmlns:a16="http://schemas.microsoft.com/office/drawing/2014/main" id="{8A52E238-73E4-9CED-42A3-BD8A37CA866C}"/>
              </a:ext>
            </a:extLst>
          </p:cNvPr>
          <p:cNvPicPr>
            <a:picLocks noChangeAspect="1"/>
          </p:cNvPicPr>
          <p:nvPr/>
        </p:nvPicPr>
        <p:blipFill>
          <a:blip r:embed="rId2"/>
          <a:stretch>
            <a:fillRect/>
          </a:stretch>
        </p:blipFill>
        <p:spPr>
          <a:xfrm>
            <a:off x="295275" y="1372816"/>
            <a:ext cx="7774782" cy="2646734"/>
          </a:xfrm>
          <a:prstGeom prst="rect">
            <a:avLst/>
          </a:prstGeom>
        </p:spPr>
      </p:pic>
      <p:pic>
        <p:nvPicPr>
          <p:cNvPr id="7" name="Picture 6">
            <a:extLst>
              <a:ext uri="{FF2B5EF4-FFF2-40B4-BE49-F238E27FC236}">
                <a16:creationId xmlns:a16="http://schemas.microsoft.com/office/drawing/2014/main" id="{5D0E1D21-BCF5-C707-0B02-461AC875C056}"/>
              </a:ext>
            </a:extLst>
          </p:cNvPr>
          <p:cNvPicPr>
            <a:picLocks noChangeAspect="1"/>
          </p:cNvPicPr>
          <p:nvPr/>
        </p:nvPicPr>
        <p:blipFill>
          <a:blip r:embed="rId3"/>
          <a:stretch>
            <a:fillRect/>
          </a:stretch>
        </p:blipFill>
        <p:spPr>
          <a:xfrm>
            <a:off x="8457949" y="1372816"/>
            <a:ext cx="3148960" cy="4448530"/>
          </a:xfrm>
          <a:prstGeom prst="rect">
            <a:avLst/>
          </a:prstGeom>
        </p:spPr>
      </p:pic>
    </p:spTree>
    <p:extLst>
      <p:ext uri="{BB962C8B-B14F-4D97-AF65-F5344CB8AC3E}">
        <p14:creationId xmlns:p14="http://schemas.microsoft.com/office/powerpoint/2010/main" val="3924471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923330"/>
          </a:xfrm>
          <a:prstGeom prst="rect">
            <a:avLst/>
          </a:prstGeom>
          <a:noFill/>
        </p:spPr>
        <p:txBody>
          <a:bodyPr wrap="square">
            <a:spAutoFit/>
          </a:bodyPr>
          <a:lstStyle/>
          <a:p>
            <a:pPr algn="ctr"/>
            <a:r>
              <a:rPr lang="en-US" sz="5400" dirty="0"/>
              <a:t>DATA TRANSMISSION</a:t>
            </a:r>
            <a:endParaRPr lang="en-MY" sz="5400" dirty="0"/>
          </a:p>
        </p:txBody>
      </p:sp>
    </p:spTree>
    <p:extLst>
      <p:ext uri="{BB962C8B-B14F-4D97-AF65-F5344CB8AC3E}">
        <p14:creationId xmlns:p14="http://schemas.microsoft.com/office/powerpoint/2010/main" val="186546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630CD2-D91B-CD3E-8FB2-72780788BC7D}"/>
              </a:ext>
            </a:extLst>
          </p:cNvPr>
          <p:cNvPicPr>
            <a:picLocks noChangeAspect="1"/>
          </p:cNvPicPr>
          <p:nvPr/>
        </p:nvPicPr>
        <p:blipFill>
          <a:blip r:embed="rId2"/>
          <a:stretch>
            <a:fillRect/>
          </a:stretch>
        </p:blipFill>
        <p:spPr>
          <a:xfrm>
            <a:off x="737854" y="1538646"/>
            <a:ext cx="4319921" cy="3837056"/>
          </a:xfrm>
          <a:prstGeom prst="rect">
            <a:avLst/>
          </a:prstGeom>
        </p:spPr>
      </p:pic>
      <p:pic>
        <p:nvPicPr>
          <p:cNvPr id="9" name="Picture 8">
            <a:extLst>
              <a:ext uri="{FF2B5EF4-FFF2-40B4-BE49-F238E27FC236}">
                <a16:creationId xmlns:a16="http://schemas.microsoft.com/office/drawing/2014/main" id="{655DFA3F-D2DB-B206-2C0B-6A00E3309415}"/>
              </a:ext>
            </a:extLst>
          </p:cNvPr>
          <p:cNvPicPr>
            <a:picLocks noChangeAspect="1"/>
          </p:cNvPicPr>
          <p:nvPr/>
        </p:nvPicPr>
        <p:blipFill>
          <a:blip r:embed="rId3"/>
          <a:stretch>
            <a:fillRect/>
          </a:stretch>
        </p:blipFill>
        <p:spPr>
          <a:xfrm>
            <a:off x="4876213" y="1538646"/>
            <a:ext cx="6991938" cy="3780708"/>
          </a:xfrm>
          <a:prstGeom prst="rect">
            <a:avLst/>
          </a:prstGeom>
        </p:spPr>
      </p:pic>
    </p:spTree>
    <p:extLst>
      <p:ext uri="{BB962C8B-B14F-4D97-AF65-F5344CB8AC3E}">
        <p14:creationId xmlns:p14="http://schemas.microsoft.com/office/powerpoint/2010/main" val="1224066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CA6F65-82EB-4551-AC2A-A3281DED09BC}"/>
              </a:ext>
            </a:extLst>
          </p:cNvPr>
          <p:cNvSpPr txBox="1"/>
          <p:nvPr/>
        </p:nvSpPr>
        <p:spPr>
          <a:xfrm>
            <a:off x="2790177" y="2551837"/>
            <a:ext cx="6611645" cy="1754326"/>
          </a:xfrm>
          <a:prstGeom prst="rect">
            <a:avLst/>
          </a:prstGeom>
          <a:noFill/>
        </p:spPr>
        <p:txBody>
          <a:bodyPr wrap="square">
            <a:spAutoFit/>
          </a:bodyPr>
          <a:lstStyle/>
          <a:p>
            <a:pPr algn="ctr"/>
            <a:r>
              <a:rPr lang="en-US" sz="5400" dirty="0"/>
              <a:t>POWER SYSTEM MANAGEMENT</a:t>
            </a:r>
            <a:endParaRPr lang="en-MY" sz="5400" dirty="0"/>
          </a:p>
        </p:txBody>
      </p:sp>
    </p:spTree>
    <p:extLst>
      <p:ext uri="{BB962C8B-B14F-4D97-AF65-F5344CB8AC3E}">
        <p14:creationId xmlns:p14="http://schemas.microsoft.com/office/powerpoint/2010/main" val="289057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4B2E-EC12-420E-9309-6C7111677430}"/>
              </a:ext>
            </a:extLst>
          </p:cNvPr>
          <p:cNvSpPr>
            <a:spLocks noGrp="1"/>
          </p:cNvSpPr>
          <p:nvPr>
            <p:ph type="title"/>
          </p:nvPr>
        </p:nvSpPr>
        <p:spPr>
          <a:xfrm>
            <a:off x="213510" y="226336"/>
            <a:ext cx="3525570" cy="712914"/>
          </a:xfrm>
        </p:spPr>
        <p:txBody>
          <a:bodyPr/>
          <a:lstStyle/>
          <a:p>
            <a:r>
              <a:rPr lang="en-US" dirty="0"/>
              <a:t>Li-ion Battery</a:t>
            </a:r>
            <a:endParaRPr lang="en-MY" dirty="0"/>
          </a:p>
        </p:txBody>
      </p:sp>
      <p:pic>
        <p:nvPicPr>
          <p:cNvPr id="5" name="Picture 4">
            <a:extLst>
              <a:ext uri="{FF2B5EF4-FFF2-40B4-BE49-F238E27FC236}">
                <a16:creationId xmlns:a16="http://schemas.microsoft.com/office/drawing/2014/main" id="{7257F1CC-5E17-6467-EA5E-BC8FA1E3A835}"/>
              </a:ext>
            </a:extLst>
          </p:cNvPr>
          <p:cNvPicPr>
            <a:picLocks noChangeAspect="1"/>
          </p:cNvPicPr>
          <p:nvPr/>
        </p:nvPicPr>
        <p:blipFill>
          <a:blip r:embed="rId2"/>
          <a:stretch>
            <a:fillRect/>
          </a:stretch>
        </p:blipFill>
        <p:spPr>
          <a:xfrm>
            <a:off x="314325" y="1096708"/>
            <a:ext cx="7031269" cy="3437192"/>
          </a:xfrm>
          <a:prstGeom prst="rect">
            <a:avLst/>
          </a:prstGeom>
        </p:spPr>
      </p:pic>
      <p:pic>
        <p:nvPicPr>
          <p:cNvPr id="8" name="Picture 7">
            <a:extLst>
              <a:ext uri="{FF2B5EF4-FFF2-40B4-BE49-F238E27FC236}">
                <a16:creationId xmlns:a16="http://schemas.microsoft.com/office/drawing/2014/main" id="{DF14EC88-340D-D6A6-D13D-7930F1DF9241}"/>
              </a:ext>
            </a:extLst>
          </p:cNvPr>
          <p:cNvPicPr>
            <a:picLocks noChangeAspect="1"/>
          </p:cNvPicPr>
          <p:nvPr/>
        </p:nvPicPr>
        <p:blipFill>
          <a:blip r:embed="rId3"/>
          <a:stretch>
            <a:fillRect/>
          </a:stretch>
        </p:blipFill>
        <p:spPr>
          <a:xfrm>
            <a:off x="7527383" y="1096708"/>
            <a:ext cx="4350292" cy="3891374"/>
          </a:xfrm>
          <a:prstGeom prst="rect">
            <a:avLst/>
          </a:prstGeom>
        </p:spPr>
      </p:pic>
    </p:spTree>
    <p:extLst>
      <p:ext uri="{BB962C8B-B14F-4D97-AF65-F5344CB8AC3E}">
        <p14:creationId xmlns:p14="http://schemas.microsoft.com/office/powerpoint/2010/main" val="596787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F2C8-CB08-7A68-6BB4-AD641C56C8BD}"/>
              </a:ext>
            </a:extLst>
          </p:cNvPr>
          <p:cNvSpPr>
            <a:spLocks noGrp="1"/>
          </p:cNvSpPr>
          <p:nvPr>
            <p:ph type="title"/>
          </p:nvPr>
        </p:nvSpPr>
        <p:spPr>
          <a:xfrm>
            <a:off x="314325" y="260351"/>
            <a:ext cx="2771775" cy="863600"/>
          </a:xfrm>
        </p:spPr>
        <p:txBody>
          <a:bodyPr/>
          <a:lstStyle/>
          <a:p>
            <a:r>
              <a:rPr lang="en-US" dirty="0"/>
              <a:t>2) LiFePO4</a:t>
            </a:r>
            <a:endParaRPr lang="en-MY" dirty="0"/>
          </a:p>
        </p:txBody>
      </p:sp>
      <p:pic>
        <p:nvPicPr>
          <p:cNvPr id="5" name="Picture 4">
            <a:extLst>
              <a:ext uri="{FF2B5EF4-FFF2-40B4-BE49-F238E27FC236}">
                <a16:creationId xmlns:a16="http://schemas.microsoft.com/office/drawing/2014/main" id="{926E6E36-5E8C-C7A2-5A6F-F6A684F8602C}"/>
              </a:ext>
            </a:extLst>
          </p:cNvPr>
          <p:cNvPicPr>
            <a:picLocks noChangeAspect="1"/>
          </p:cNvPicPr>
          <p:nvPr/>
        </p:nvPicPr>
        <p:blipFill>
          <a:blip r:embed="rId2"/>
          <a:stretch>
            <a:fillRect/>
          </a:stretch>
        </p:blipFill>
        <p:spPr>
          <a:xfrm>
            <a:off x="219075" y="1009651"/>
            <a:ext cx="6353175" cy="3572162"/>
          </a:xfrm>
          <a:prstGeom prst="rect">
            <a:avLst/>
          </a:prstGeom>
        </p:spPr>
      </p:pic>
      <p:pic>
        <p:nvPicPr>
          <p:cNvPr id="7" name="Picture 6">
            <a:extLst>
              <a:ext uri="{FF2B5EF4-FFF2-40B4-BE49-F238E27FC236}">
                <a16:creationId xmlns:a16="http://schemas.microsoft.com/office/drawing/2014/main" id="{DB37A8F3-DD2F-7600-B2F7-4C53B9C63FC2}"/>
              </a:ext>
            </a:extLst>
          </p:cNvPr>
          <p:cNvPicPr>
            <a:picLocks noChangeAspect="1"/>
          </p:cNvPicPr>
          <p:nvPr/>
        </p:nvPicPr>
        <p:blipFill>
          <a:blip r:embed="rId3"/>
          <a:stretch>
            <a:fillRect/>
          </a:stretch>
        </p:blipFill>
        <p:spPr>
          <a:xfrm>
            <a:off x="5905500" y="4305045"/>
            <a:ext cx="5230335" cy="2405328"/>
          </a:xfrm>
          <a:prstGeom prst="rect">
            <a:avLst/>
          </a:prstGeom>
        </p:spPr>
      </p:pic>
    </p:spTree>
    <p:extLst>
      <p:ext uri="{BB962C8B-B14F-4D97-AF65-F5344CB8AC3E}">
        <p14:creationId xmlns:p14="http://schemas.microsoft.com/office/powerpoint/2010/main" val="2431606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67ABCE-0ABB-20CC-A37E-0616C797A67F}"/>
              </a:ext>
            </a:extLst>
          </p:cNvPr>
          <p:cNvSpPr txBox="1"/>
          <p:nvPr/>
        </p:nvSpPr>
        <p:spPr>
          <a:xfrm>
            <a:off x="527496" y="409168"/>
            <a:ext cx="10969086" cy="2585323"/>
          </a:xfrm>
          <a:prstGeom prst="rect">
            <a:avLst/>
          </a:prstGeom>
          <a:noFill/>
        </p:spPr>
        <p:txBody>
          <a:bodyPr wrap="square">
            <a:spAutoFit/>
          </a:bodyPr>
          <a:lstStyle/>
          <a:p>
            <a:pPr algn="just" rtl="0"/>
            <a:r>
              <a:rPr lang="en-US" b="0" i="0" dirty="0">
                <a:effectLst/>
              </a:rPr>
              <a:t>Currently, the U.S. and other advanced militaries deploy a whole ecosystem of unmanned ground vehicles, from Recon Robotics’ 1.2 pound </a:t>
            </a:r>
            <a:r>
              <a:rPr lang="en-US" b="0" i="0" u="sng" dirty="0" err="1">
                <a:effectLst/>
                <a:hlinkClick r:id="rId2">
                  <a:extLst>
                    <a:ext uri="{A12FA001-AC4F-418D-AE19-62706E023703}">
                      <ahyp:hlinkClr xmlns:ahyp="http://schemas.microsoft.com/office/drawing/2018/hyperlinkcolor" val="tx"/>
                    </a:ext>
                  </a:extLst>
                </a:hlinkClick>
              </a:rPr>
              <a:t>Throwbot</a:t>
            </a:r>
            <a:r>
              <a:rPr lang="en-US" b="0" i="0" dirty="0">
                <a:effectLst/>
              </a:rPr>
              <a:t>, which can be tossed into difficult-to-reach or dangerous spaces, to the a variety of large EOD robots, such as iRobot’s </a:t>
            </a:r>
            <a:r>
              <a:rPr lang="en-US" b="0" i="0" u="sng" dirty="0">
                <a:effectLst/>
                <a:hlinkClick r:id="rId3">
                  <a:extLst>
                    <a:ext uri="{A12FA001-AC4F-418D-AE19-62706E023703}">
                      <ahyp:hlinkClr xmlns:ahyp="http://schemas.microsoft.com/office/drawing/2018/hyperlinkcolor" val="tx"/>
                    </a:ext>
                  </a:extLst>
                </a:hlinkClick>
              </a:rPr>
              <a:t>Warrior</a:t>
            </a:r>
            <a:r>
              <a:rPr lang="en-US" b="0" i="0" dirty="0">
                <a:effectLst/>
              </a:rPr>
              <a:t>, which is strong enough to lift 400 pounds.</a:t>
            </a:r>
          </a:p>
          <a:p>
            <a:pPr algn="just" rtl="0"/>
            <a:r>
              <a:rPr lang="en-US" b="0" i="0" dirty="0">
                <a:effectLst/>
              </a:rPr>
              <a:t>The basic unifying purpose of remote-control UGVs, even those like the Goliath that were technically not what we’d call a UGV, was to develop systems with complex and high-level capabilities–things like defusing bombs–without putting those human being who were traditionally used for these capabilities in harm’s way. The basic concept was to create a machine that was able to parallel human actions like peeking around corners so that a live human being didn’t have to. This paradigm is about to change as a new breed of UGVs emerge. Here’s a selection of what kinds of platforms we can expect in the immediate future.</a:t>
            </a:r>
          </a:p>
        </p:txBody>
      </p:sp>
      <p:pic>
        <p:nvPicPr>
          <p:cNvPr id="2050" name="Picture 2" descr="Credit: Dave Bullock">
            <a:extLst>
              <a:ext uri="{FF2B5EF4-FFF2-40B4-BE49-F238E27FC236}">
                <a16:creationId xmlns:a16="http://schemas.microsoft.com/office/drawing/2014/main" id="{456F1F29-DEF1-21E5-8466-532DC1301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8994" y="3137240"/>
            <a:ext cx="5146089" cy="342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01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65D-D8A9-405B-BBD8-887FBDCD0A22}"/>
              </a:ext>
            </a:extLst>
          </p:cNvPr>
          <p:cNvSpPr>
            <a:spLocks noGrp="1"/>
          </p:cNvSpPr>
          <p:nvPr>
            <p:ph type="title"/>
          </p:nvPr>
        </p:nvSpPr>
        <p:spPr>
          <a:xfrm>
            <a:off x="518604" y="196450"/>
            <a:ext cx="9495039" cy="1104430"/>
          </a:xfrm>
        </p:spPr>
        <p:txBody>
          <a:bodyPr/>
          <a:lstStyle/>
          <a:p>
            <a:r>
              <a:rPr lang="en-US" dirty="0"/>
              <a:t>Basic System Architecture</a:t>
            </a:r>
            <a:endParaRPr lang="en-MY" dirty="0"/>
          </a:p>
        </p:txBody>
      </p:sp>
      <p:pic>
        <p:nvPicPr>
          <p:cNvPr id="3074" name="Picture 2" descr="An integrated UGV-UAV system for construction site data collection -  ScienceDirect">
            <a:extLst>
              <a:ext uri="{FF2B5EF4-FFF2-40B4-BE49-F238E27FC236}">
                <a16:creationId xmlns:a16="http://schemas.microsoft.com/office/drawing/2014/main" id="{9B77F689-1788-40AD-4DF3-40C1C4158E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861" y="1300880"/>
            <a:ext cx="9313600" cy="465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lock diagram of the UGV. | Download Scientific Diagram">
            <a:extLst>
              <a:ext uri="{FF2B5EF4-FFF2-40B4-BE49-F238E27FC236}">
                <a16:creationId xmlns:a16="http://schemas.microsoft.com/office/drawing/2014/main" id="{8B44FFF7-087F-3E31-1AC8-790AD69835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571" y="534140"/>
            <a:ext cx="6661120" cy="539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4120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01E7-A287-42A8-A877-BDB1091AFDB8}"/>
              </a:ext>
            </a:extLst>
          </p:cNvPr>
          <p:cNvSpPr>
            <a:spLocks noGrp="1"/>
          </p:cNvSpPr>
          <p:nvPr>
            <p:ph type="title"/>
          </p:nvPr>
        </p:nvSpPr>
        <p:spPr>
          <a:xfrm>
            <a:off x="2956264" y="2185700"/>
            <a:ext cx="6533965" cy="2050742"/>
          </a:xfrm>
        </p:spPr>
        <p:txBody>
          <a:bodyPr>
            <a:normAutofit/>
          </a:bodyPr>
          <a:lstStyle/>
          <a:p>
            <a:pPr algn="ctr"/>
            <a:r>
              <a:rPr lang="en-US" sz="5400" dirty="0"/>
              <a:t>ROBOT DESIGN VS TASKS</a:t>
            </a:r>
            <a:endParaRPr lang="en-MY" sz="5400" dirty="0"/>
          </a:p>
        </p:txBody>
      </p:sp>
    </p:spTree>
    <p:extLst>
      <p:ext uri="{BB962C8B-B14F-4D97-AF65-F5344CB8AC3E}">
        <p14:creationId xmlns:p14="http://schemas.microsoft.com/office/powerpoint/2010/main" val="1145443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CB9E420-62AA-E6EE-1C44-BDF8F76DD8CB}"/>
              </a:ext>
            </a:extLst>
          </p:cNvPr>
          <p:cNvSpPr txBox="1"/>
          <p:nvPr/>
        </p:nvSpPr>
        <p:spPr>
          <a:xfrm>
            <a:off x="3879540" y="1551563"/>
            <a:ext cx="8090517" cy="3970318"/>
          </a:xfrm>
          <a:prstGeom prst="rect">
            <a:avLst/>
          </a:prstGeom>
          <a:noFill/>
        </p:spPr>
        <p:txBody>
          <a:bodyPr wrap="square">
            <a:spAutoFit/>
          </a:bodyPr>
          <a:lstStyle/>
          <a:p>
            <a:pPr marL="285750" indent="-285750" algn="just">
              <a:buFont typeface="Arial" panose="020B0604020202020204" pitchFamily="34" charset="0"/>
              <a:buChar char="•"/>
            </a:pPr>
            <a:r>
              <a:rPr lang="en-US" sz="1400" dirty="0"/>
              <a:t>Foster-Miller claims the TALON is one of the fastest robots in production, one that can travel through sand, water, and snow, as well as climb the stairs. The TALON transmits in color, black and white, infrared, and/or night vision to its operator, who may be up to 1,000 m away. It can run off lithium-ion batteries for a maximum of seven days on standby independently before needing recharging. It has an 8.5 hour battery life at normal operating speeds, two standard lead batteries providing two hours each, and one optional lithium ion providing an additional 4.57 hours. It can withstand repeated decontamination, allowing it to work for long periods of time in contaminated areas. It was used at Ground Zero after the September 11 attacks, working for 45 days with many decontaminations without electronic failure. This led to the further development of the HAZMAT TALON. </a:t>
            </a:r>
          </a:p>
          <a:p>
            <a:pPr algn="just"/>
            <a:endParaRPr lang="en-US" sz="1400" dirty="0"/>
          </a:p>
          <a:p>
            <a:pPr marL="285750" indent="-285750" algn="just">
              <a:buFont typeface="Arial" panose="020B0604020202020204" pitchFamily="34" charset="0"/>
              <a:buChar char="•"/>
            </a:pPr>
            <a:r>
              <a:rPr lang="en-US" sz="1400" dirty="0"/>
              <a:t>The Talon has been deployed in military service since 2000 - for example, in Bosnia for the movement of munitions and EOD (explosive ordnance disposal) to dispose of grenades. It was also used at Ground Zero after the September 11th attacks in search and recovery. It is the only robot used in this effort that did not require any major repair.[Foster-Miller claims the Talon was used for a classified mission by US Special Forces in the war against the Taliban in Afghanistan, as well as in an EOD role. In Iraq its standard role has been performing EOD and IED destruction missions. Its combat SWORDS version is now being used there as a guard protecting front line buildings from attack. According to Foster-Miller, the robot has performed around 20,000 EOD missions in the conflicts in Iraq and Afghanistan.</a:t>
            </a:r>
            <a:endParaRPr lang="en-MY" sz="1400" dirty="0"/>
          </a:p>
        </p:txBody>
      </p:sp>
      <p:sp>
        <p:nvSpPr>
          <p:cNvPr id="3" name="Title 2">
            <a:extLst>
              <a:ext uri="{FF2B5EF4-FFF2-40B4-BE49-F238E27FC236}">
                <a16:creationId xmlns:a16="http://schemas.microsoft.com/office/drawing/2014/main" id="{048B993A-A419-5609-00B4-9BF7FD191067}"/>
              </a:ext>
            </a:extLst>
          </p:cNvPr>
          <p:cNvSpPr>
            <a:spLocks noGrp="1"/>
          </p:cNvSpPr>
          <p:nvPr>
            <p:ph type="title"/>
          </p:nvPr>
        </p:nvSpPr>
        <p:spPr>
          <a:xfrm>
            <a:off x="163497" y="276350"/>
            <a:ext cx="3937986" cy="673562"/>
          </a:xfrm>
        </p:spPr>
        <p:txBody>
          <a:bodyPr>
            <a:normAutofit fontScale="90000"/>
          </a:bodyPr>
          <a:lstStyle/>
          <a:p>
            <a:r>
              <a:rPr lang="en-US" dirty="0"/>
              <a:t>1) Military UGV</a:t>
            </a:r>
            <a:endParaRPr lang="en-MY" dirty="0"/>
          </a:p>
        </p:txBody>
      </p:sp>
      <p:pic>
        <p:nvPicPr>
          <p:cNvPr id="5122" name="Picture 2">
            <a:extLst>
              <a:ext uri="{FF2B5EF4-FFF2-40B4-BE49-F238E27FC236}">
                <a16:creationId xmlns:a16="http://schemas.microsoft.com/office/drawing/2014/main" id="{AD93D4FA-769A-E09B-4019-06008048D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12" y="1301744"/>
            <a:ext cx="3024001" cy="4393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090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97C09-1947-46C5-D608-25DBEB66F538}"/>
              </a:ext>
            </a:extLst>
          </p:cNvPr>
          <p:cNvSpPr>
            <a:spLocks noGrp="1"/>
          </p:cNvSpPr>
          <p:nvPr>
            <p:ph type="title"/>
          </p:nvPr>
        </p:nvSpPr>
        <p:spPr>
          <a:xfrm>
            <a:off x="0" y="187572"/>
            <a:ext cx="4816876" cy="664685"/>
          </a:xfrm>
        </p:spPr>
        <p:txBody>
          <a:bodyPr>
            <a:normAutofit fontScale="90000"/>
          </a:bodyPr>
          <a:lstStyle/>
          <a:p>
            <a:r>
              <a:rPr lang="en-US" dirty="0"/>
              <a:t>2) Agriculture Robot</a:t>
            </a:r>
            <a:endParaRPr lang="en-MY" dirty="0"/>
          </a:p>
        </p:txBody>
      </p:sp>
      <p:pic>
        <p:nvPicPr>
          <p:cNvPr id="5" name="Picture 4">
            <a:extLst>
              <a:ext uri="{FF2B5EF4-FFF2-40B4-BE49-F238E27FC236}">
                <a16:creationId xmlns:a16="http://schemas.microsoft.com/office/drawing/2014/main" id="{9C9048BF-77B1-3044-0E6E-B45735F35F42}"/>
              </a:ext>
            </a:extLst>
          </p:cNvPr>
          <p:cNvPicPr>
            <a:picLocks noChangeAspect="1"/>
          </p:cNvPicPr>
          <p:nvPr/>
        </p:nvPicPr>
        <p:blipFill>
          <a:blip r:embed="rId2"/>
          <a:stretch>
            <a:fillRect/>
          </a:stretch>
        </p:blipFill>
        <p:spPr>
          <a:xfrm>
            <a:off x="7315201" y="1006254"/>
            <a:ext cx="3580224" cy="5122647"/>
          </a:xfrm>
          <a:prstGeom prst="rect">
            <a:avLst/>
          </a:prstGeom>
        </p:spPr>
      </p:pic>
      <p:sp>
        <p:nvSpPr>
          <p:cNvPr id="7" name="TextBox 6">
            <a:extLst>
              <a:ext uri="{FF2B5EF4-FFF2-40B4-BE49-F238E27FC236}">
                <a16:creationId xmlns:a16="http://schemas.microsoft.com/office/drawing/2014/main" id="{1C868A63-80C3-7BCF-D308-AF4F447D1DF5}"/>
              </a:ext>
            </a:extLst>
          </p:cNvPr>
          <p:cNvSpPr txBox="1"/>
          <p:nvPr/>
        </p:nvSpPr>
        <p:spPr>
          <a:xfrm>
            <a:off x="474954" y="1753236"/>
            <a:ext cx="6627181" cy="2862322"/>
          </a:xfrm>
          <a:prstGeom prst="rect">
            <a:avLst/>
          </a:prstGeom>
          <a:noFill/>
        </p:spPr>
        <p:txBody>
          <a:bodyPr wrap="square">
            <a:spAutoFit/>
          </a:bodyPr>
          <a:lstStyle/>
          <a:p>
            <a:pPr algn="just"/>
            <a:r>
              <a:rPr lang="en-US" sz="1800" b="0" i="0" u="none" strike="noStrike" baseline="0" dirty="0">
                <a:latin typeface="TimesNewRomanPSMT"/>
              </a:rPr>
              <a:t>The UGV was developed in the School of Mechanical and Manufacturing Engineering at the University of New South Wales under the direction of </a:t>
            </a:r>
            <a:r>
              <a:rPr lang="en-MY" sz="1800" b="0" i="0" u="none" strike="noStrike" baseline="0" dirty="0">
                <a:latin typeface="TimesNewRomanPSMT"/>
              </a:rPr>
              <a:t>Associate Professor Jayantha </a:t>
            </a:r>
            <a:r>
              <a:rPr lang="en-MY" sz="1800" b="0" i="0" u="none" strike="noStrike" baseline="0" dirty="0" err="1">
                <a:latin typeface="TimesNewRomanPSMT"/>
              </a:rPr>
              <a:t>Katupitiya</a:t>
            </a:r>
            <a:r>
              <a:rPr lang="en-MY" sz="1800" b="0" i="0" u="none" strike="noStrike" baseline="0" dirty="0">
                <a:latin typeface="TimesNewRomanPSMT"/>
              </a:rPr>
              <a:t> and Dr Jose </a:t>
            </a:r>
            <a:r>
              <a:rPr lang="en-US" sz="1800" b="0" i="0" u="none" strike="noStrike" baseline="0" dirty="0" err="1">
                <a:latin typeface="TimesNewRomanPSMT"/>
              </a:rPr>
              <a:t>Guivant</a:t>
            </a:r>
            <a:r>
              <a:rPr lang="en-US" sz="1800" b="0" i="0" u="none" strike="noStrike" baseline="0" dirty="0">
                <a:latin typeface="TimesNewRomanPSMT"/>
              </a:rPr>
              <a:t>. As shown in Figure 4, it is a four wheeled vehicle equipped with sensors and actuators for teleoperation and full autonomous control. Weighing 50kg, it is a comprised of Commercial-Off-the-Shelf (COTS) sensors, a custom-made mechanical base and a low-cost onboard laptop with a wireless connection to a remote Base Station (BS). Of particular note is ready retrofitting capacity of the COTS sensors to existing farm </a:t>
            </a:r>
            <a:r>
              <a:rPr lang="en-MY" sz="1800" b="0" i="0" u="none" strike="noStrike" baseline="0" dirty="0">
                <a:latin typeface="TimesNewRomanPSMT"/>
              </a:rPr>
              <a:t>machinery.</a:t>
            </a:r>
            <a:endParaRPr lang="en-MY" dirty="0"/>
          </a:p>
        </p:txBody>
      </p:sp>
    </p:spTree>
    <p:extLst>
      <p:ext uri="{BB962C8B-B14F-4D97-AF65-F5344CB8AC3E}">
        <p14:creationId xmlns:p14="http://schemas.microsoft.com/office/powerpoint/2010/main" val="4147716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0190C-F17A-7292-EABB-0B75909D40F2}"/>
              </a:ext>
            </a:extLst>
          </p:cNvPr>
          <p:cNvSpPr>
            <a:spLocks noGrp="1"/>
          </p:cNvSpPr>
          <p:nvPr>
            <p:ph type="title"/>
          </p:nvPr>
        </p:nvSpPr>
        <p:spPr>
          <a:xfrm>
            <a:off x="74720" y="187573"/>
            <a:ext cx="4816876" cy="673562"/>
          </a:xfrm>
        </p:spPr>
        <p:txBody>
          <a:bodyPr>
            <a:normAutofit fontScale="90000"/>
          </a:bodyPr>
          <a:lstStyle/>
          <a:p>
            <a:r>
              <a:rPr lang="en-US" dirty="0"/>
              <a:t>3) Firefighting UGV</a:t>
            </a:r>
            <a:endParaRPr lang="en-MY" dirty="0"/>
          </a:p>
        </p:txBody>
      </p:sp>
      <p:pic>
        <p:nvPicPr>
          <p:cNvPr id="7" name="Picture 6">
            <a:extLst>
              <a:ext uri="{FF2B5EF4-FFF2-40B4-BE49-F238E27FC236}">
                <a16:creationId xmlns:a16="http://schemas.microsoft.com/office/drawing/2014/main" id="{FF6B7BD4-214A-824D-4C0F-0DCA26446388}"/>
              </a:ext>
            </a:extLst>
          </p:cNvPr>
          <p:cNvPicPr>
            <a:picLocks noChangeAspect="1"/>
          </p:cNvPicPr>
          <p:nvPr/>
        </p:nvPicPr>
        <p:blipFill>
          <a:blip r:embed="rId2"/>
          <a:stretch>
            <a:fillRect/>
          </a:stretch>
        </p:blipFill>
        <p:spPr>
          <a:xfrm>
            <a:off x="299929" y="1556078"/>
            <a:ext cx="5297226" cy="3539706"/>
          </a:xfrm>
          <a:prstGeom prst="rect">
            <a:avLst/>
          </a:prstGeom>
        </p:spPr>
      </p:pic>
      <p:sp>
        <p:nvSpPr>
          <p:cNvPr id="9" name="TextBox 8">
            <a:extLst>
              <a:ext uri="{FF2B5EF4-FFF2-40B4-BE49-F238E27FC236}">
                <a16:creationId xmlns:a16="http://schemas.microsoft.com/office/drawing/2014/main" id="{81517E92-2427-E3D8-362C-7BC3FCF6D616}"/>
              </a:ext>
            </a:extLst>
          </p:cNvPr>
          <p:cNvSpPr txBox="1"/>
          <p:nvPr/>
        </p:nvSpPr>
        <p:spPr>
          <a:xfrm>
            <a:off x="5597155" y="1536174"/>
            <a:ext cx="6165542" cy="3785652"/>
          </a:xfrm>
          <a:prstGeom prst="rect">
            <a:avLst/>
          </a:prstGeom>
          <a:noFill/>
        </p:spPr>
        <p:txBody>
          <a:bodyPr wrap="square">
            <a:spAutoFit/>
          </a:bodyPr>
          <a:lstStyle/>
          <a:p>
            <a:pPr marL="285750" indent="-285750" algn="just">
              <a:buFont typeface="Arial" panose="020B0604020202020204" pitchFamily="34" charset="0"/>
              <a:buChar char="•"/>
            </a:pPr>
            <a:r>
              <a:rPr lang="en-US" sz="1600" b="0" i="0" strike="noStrike" dirty="0">
                <a:effectLst/>
                <a:ea typeface="open sans" panose="020B0606030504020204" pitchFamily="34" charset="0"/>
                <a:cs typeface="open sans" panose="020B0606030504020204" pitchFamily="34" charset="0"/>
                <a:hlinkClick r:id="rId3">
                  <a:extLst>
                    <a:ext uri="{A12FA001-AC4F-418D-AE19-62706E023703}">
                      <ahyp:hlinkClr xmlns:ahyp="http://schemas.microsoft.com/office/drawing/2018/hyperlinkcolor" val="tx"/>
                    </a:ext>
                  </a:extLst>
                </a:hlinkClick>
              </a:rPr>
              <a:t>Milrem Robotics</a:t>
            </a:r>
            <a:r>
              <a:rPr lang="en-US" sz="1600" b="0" i="0" dirty="0">
                <a:effectLst/>
                <a:ea typeface="open sans" panose="020B0606030504020204" pitchFamily="34" charset="0"/>
                <a:cs typeface="open sans" panose="020B0606030504020204" pitchFamily="34" charset="0"/>
              </a:rPr>
              <a:t> and foam extinguishing technology specialist </a:t>
            </a:r>
            <a:r>
              <a:rPr lang="en-US" sz="1600" b="0" i="0" dirty="0" err="1">
                <a:effectLst/>
                <a:ea typeface="open sans" panose="020B0606030504020204" pitchFamily="34" charset="0"/>
                <a:cs typeface="open sans" panose="020B0606030504020204" pitchFamily="34" charset="0"/>
              </a:rPr>
              <a:t>InnoVfoam</a:t>
            </a:r>
            <a:r>
              <a:rPr lang="en-US" sz="1600" b="0" i="0" dirty="0">
                <a:effectLst/>
                <a:ea typeface="open sans" panose="020B0606030504020204" pitchFamily="34" charset="0"/>
                <a:cs typeface="open sans" panose="020B0606030504020204" pitchFamily="34" charset="0"/>
              </a:rPr>
              <a:t>  have introduced the </a:t>
            </a:r>
            <a:r>
              <a:rPr lang="en-US" sz="1600" b="0" i="0" dirty="0" err="1">
                <a:effectLst/>
                <a:ea typeface="open sans" panose="020B0606030504020204" pitchFamily="34" charset="0"/>
                <a:cs typeface="open sans" panose="020B0606030504020204" pitchFamily="34" charset="0"/>
              </a:rPr>
              <a:t>Multiscope</a:t>
            </a:r>
            <a:r>
              <a:rPr lang="en-US" sz="1600" b="0" i="0" dirty="0">
                <a:effectLst/>
                <a:ea typeface="open sans" panose="020B0606030504020204" pitchFamily="34" charset="0"/>
                <a:cs typeface="open sans" panose="020B0606030504020204" pitchFamily="34" charset="0"/>
              </a:rPr>
              <a:t> Rescue Hydra, a UGV (unmanned ground vehicle) designed to provide firefighting capabilities. The jointly-developed solution combines Milrem Robotics’ </a:t>
            </a:r>
            <a:r>
              <a:rPr lang="en-US" sz="1600" b="0" i="0" dirty="0" err="1">
                <a:effectLst/>
                <a:ea typeface="open sans" panose="020B0606030504020204" pitchFamily="34" charset="0"/>
                <a:cs typeface="open sans" panose="020B0606030504020204" pitchFamily="34" charset="0"/>
              </a:rPr>
              <a:t>Multiscope</a:t>
            </a:r>
            <a:r>
              <a:rPr lang="en-US" sz="1600" b="0" i="0" dirty="0">
                <a:effectLst/>
                <a:ea typeface="open sans" panose="020B0606030504020204" pitchFamily="34" charset="0"/>
                <a:cs typeface="open sans" panose="020B0606030504020204" pitchFamily="34" charset="0"/>
              </a:rPr>
              <a:t> Rescue robotic vehicle with </a:t>
            </a:r>
            <a:r>
              <a:rPr lang="en-US" sz="1600" b="0" i="0" dirty="0" err="1">
                <a:effectLst/>
                <a:ea typeface="open sans" panose="020B0606030504020204" pitchFamily="34" charset="0"/>
                <a:cs typeface="open sans" panose="020B0606030504020204" pitchFamily="34" charset="0"/>
              </a:rPr>
              <a:t>InnoVfoam’s</a:t>
            </a:r>
            <a:r>
              <a:rPr lang="en-US" sz="1600" b="0" i="0" dirty="0">
                <a:effectLst/>
                <a:ea typeface="open sans" panose="020B0606030504020204" pitchFamily="34" charset="0"/>
                <a:cs typeface="open sans" panose="020B0606030504020204" pitchFamily="34" charset="0"/>
              </a:rPr>
              <a:t> .Hydra fire monitor and foam proportioning system.</a:t>
            </a:r>
          </a:p>
          <a:p>
            <a:pPr algn="just"/>
            <a:endParaRPr lang="en-US" sz="1600" b="0" i="0" dirty="0">
              <a:effectLst/>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US" sz="1600" b="0" i="0" dirty="0">
                <a:effectLst/>
                <a:ea typeface="open sans" panose="020B0606030504020204" pitchFamily="34" charset="0"/>
                <a:cs typeface="open sans" panose="020B0606030504020204" pitchFamily="34" charset="0"/>
              </a:rPr>
              <a:t>The firefighting UGV can be remotely operated by firefighters who remain at a safe distance while receiving a complete overview of the operation area via thermal and infrared cameras, as well as onboard sensors that can detect gas or chemical leaks. The vehicle can also be used to deliver heavy firehoses, and to reach areas and enter structures that are inaccessible with bigger vehicles or that may collapse on top of firefighters. The vehicle can also be airdropped to forest or landscape fire locations to help limit the spread.</a:t>
            </a:r>
          </a:p>
        </p:txBody>
      </p:sp>
    </p:spTree>
    <p:extLst>
      <p:ext uri="{BB962C8B-B14F-4D97-AF65-F5344CB8AC3E}">
        <p14:creationId xmlns:p14="http://schemas.microsoft.com/office/powerpoint/2010/main" val="27582367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2524</TotalTime>
  <Words>1119</Words>
  <Application>Microsoft Office PowerPoint</Application>
  <PresentationFormat>Widescreen</PresentationFormat>
  <Paragraphs>38</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FSBrabo</vt:lpstr>
      <vt:lpstr>TimesNewRomanPSMT</vt:lpstr>
      <vt:lpstr>Office Theme</vt:lpstr>
      <vt:lpstr>Unmanned Ground Vehicle (UGV)</vt:lpstr>
      <vt:lpstr>History of UGV</vt:lpstr>
      <vt:lpstr>PowerPoint Presentation</vt:lpstr>
      <vt:lpstr>Basic System Architecture</vt:lpstr>
      <vt:lpstr>PowerPoint Presentation</vt:lpstr>
      <vt:lpstr>ROBOT DESIGN VS TASKS</vt:lpstr>
      <vt:lpstr>1) Military UGV</vt:lpstr>
      <vt:lpstr>2) Agriculture Robot</vt:lpstr>
      <vt:lpstr>3) Firefighting UGV</vt:lpstr>
      <vt:lpstr>4) Urban Search and Rescue UGV</vt:lpstr>
      <vt:lpstr>PowerPoint Presentation</vt:lpstr>
      <vt:lpstr>PowerPoint Presentation</vt:lpstr>
      <vt:lpstr>2) Tank Wheel</vt:lpstr>
      <vt:lpstr>PowerPoint Presentation</vt:lpstr>
      <vt:lpstr>1) Controller</vt:lpstr>
      <vt:lpstr>2) Wheel Encoders</vt:lpstr>
      <vt:lpstr>3) Wireless Joystick Controller</vt:lpstr>
      <vt:lpstr>4) Inertial Measurement Unit (IMU)</vt:lpstr>
      <vt:lpstr>PowerPoint Presentation</vt:lpstr>
      <vt:lpstr>1) Lidar Sensor</vt:lpstr>
      <vt:lpstr>2) Stereo Camera</vt:lpstr>
      <vt:lpstr>3) GPS</vt:lpstr>
      <vt:lpstr>4) CO2 Sensor</vt:lpstr>
      <vt:lpstr>PowerPoint Presentation</vt:lpstr>
      <vt:lpstr>PowerPoint Presentation</vt:lpstr>
      <vt:lpstr>PowerPoint Presentation</vt:lpstr>
      <vt:lpstr>Li-ion Battery</vt:lpstr>
      <vt:lpstr>2) LiFePO4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Unmanned Aerial Vehicle (UAV)  Agricultural Drone</dc:title>
  <dc:creator>MUHAMMAD NAZHAN BIN RAMLI</dc:creator>
  <cp:lastModifiedBy>MUHAMMAD NAZHAN BIN RAMLI</cp:lastModifiedBy>
  <cp:revision>1</cp:revision>
  <dcterms:created xsi:type="dcterms:W3CDTF">2022-04-07T15:11:09Z</dcterms:created>
  <dcterms:modified xsi:type="dcterms:W3CDTF">2022-05-13T16:03:04Z</dcterms:modified>
</cp:coreProperties>
</file>